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1430000" cy="361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B81D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20D710D0-316B-4700-B48A-1FC34B5E1927}"/>
    <pc:docChg chg="modSld">
      <pc:chgData name="Tong, Rose" userId="0b05fd4c-9245-490f-be0a-6d500809c570" providerId="ADAL" clId="{20D710D0-316B-4700-B48A-1FC34B5E1927}" dt="2025-02-05T09:31:34.156" v="2" actId="14100"/>
      <pc:docMkLst>
        <pc:docMk/>
      </pc:docMkLst>
      <pc:sldChg chg="addSp modSp mod">
        <pc:chgData name="Tong, Rose" userId="0b05fd4c-9245-490f-be0a-6d500809c570" providerId="ADAL" clId="{20D710D0-316B-4700-B48A-1FC34B5E1927}" dt="2025-02-05T09:31:34.156" v="2" actId="14100"/>
        <pc:sldMkLst>
          <pc:docMk/>
          <pc:sldMk cId="4082126726" sldId="257"/>
        </pc:sldMkLst>
        <pc:picChg chg="add mod">
          <ac:chgData name="Tong, Rose" userId="0b05fd4c-9245-490f-be0a-6d500809c570" providerId="ADAL" clId="{20D710D0-316B-4700-B48A-1FC34B5E1927}" dt="2025-02-05T09:31:34.156" v="2" actId="14100"/>
          <ac:picMkLst>
            <pc:docMk/>
            <pc:sldMk cId="4082126726" sldId="257"/>
            <ac:picMk id="5" creationId="{E5E955E3-ACDD-902E-8368-D1BDA7AFFAEF}"/>
          </ac:picMkLst>
        </pc:picChg>
      </pc:sldChg>
    </pc:docChg>
  </pc:docChgLst>
  <pc:docChgLst>
    <pc:chgData name="Tong, Rose" userId="0b05fd4c-9245-490f-be0a-6d500809c570" providerId="ADAL" clId="{8617E852-BB76-4228-841C-25BAEECDCADF}"/>
    <pc:docChg chg="undo custSel delSld modSld">
      <pc:chgData name="Tong, Rose" userId="0b05fd4c-9245-490f-be0a-6d500809c570" providerId="ADAL" clId="{8617E852-BB76-4228-841C-25BAEECDCADF}" dt="2023-05-11T03:35:50.244" v="76" actId="1076"/>
      <pc:docMkLst>
        <pc:docMk/>
      </pc:docMkLst>
      <pc:sldChg chg="addSp delSp modSp mod">
        <pc:chgData name="Tong, Rose" userId="0b05fd4c-9245-490f-be0a-6d500809c570" providerId="ADAL" clId="{8617E852-BB76-4228-841C-25BAEECDCADF}" dt="2023-05-11T03:35:50.244" v="76" actId="1076"/>
        <pc:sldMkLst>
          <pc:docMk/>
          <pc:sldMk cId="4082126726" sldId="257"/>
        </pc:sldMkLst>
      </pc:sldChg>
      <pc:sldChg chg="del">
        <pc:chgData name="Tong, Rose" userId="0b05fd4c-9245-490f-be0a-6d500809c570" providerId="ADAL" clId="{8617E852-BB76-4228-841C-25BAEECDCADF}" dt="2023-05-10T03:17:33.111" v="0" actId="47"/>
        <pc:sldMkLst>
          <pc:docMk/>
          <pc:sldMk cId="523722914" sldId="258"/>
        </pc:sldMkLst>
      </pc:sldChg>
      <pc:sldChg chg="del">
        <pc:chgData name="Tong, Rose" userId="0b05fd4c-9245-490f-be0a-6d500809c570" providerId="ADAL" clId="{8617E852-BB76-4228-841C-25BAEECDCADF}" dt="2023-05-10T03:17:34.059" v="1" actId="47"/>
        <pc:sldMkLst>
          <pc:docMk/>
          <pc:sldMk cId="1246922872" sldId="259"/>
        </pc:sldMkLst>
      </pc:sldChg>
      <pc:sldChg chg="del">
        <pc:chgData name="Tong, Rose" userId="0b05fd4c-9245-490f-be0a-6d500809c570" providerId="ADAL" clId="{8617E852-BB76-4228-841C-25BAEECDCADF}" dt="2023-05-10T03:17:35.196" v="2" actId="47"/>
        <pc:sldMkLst>
          <pc:docMk/>
          <pc:sldMk cId="3125682360" sldId="260"/>
        </pc:sldMkLst>
      </pc:sldChg>
    </pc:docChg>
  </pc:docChgLst>
  <pc:docChgLst>
    <pc:chgData name="Tong, Rose" userId="0b05fd4c-9245-490f-be0a-6d500809c570" providerId="ADAL" clId="{E811DAA2-C835-4EFA-92E3-101AE480BA9A}"/>
    <pc:docChg chg="custSel modSld">
      <pc:chgData name="Tong, Rose" userId="0b05fd4c-9245-490f-be0a-6d500809c570" providerId="ADAL" clId="{E811DAA2-C835-4EFA-92E3-101AE480BA9A}" dt="2024-04-16T08:11:54.716" v="59" actId="478"/>
      <pc:docMkLst>
        <pc:docMk/>
      </pc:docMkLst>
      <pc:sldChg chg="addSp delSp modSp mod">
        <pc:chgData name="Tong, Rose" userId="0b05fd4c-9245-490f-be0a-6d500809c570" providerId="ADAL" clId="{E811DAA2-C835-4EFA-92E3-101AE480BA9A}" dt="2024-04-16T08:11:54.716" v="59" actId="478"/>
        <pc:sldMkLst>
          <pc:docMk/>
          <pc:sldMk cId="4082126726" sldId="257"/>
        </pc:sldMkLst>
      </pc:sldChg>
    </pc:docChg>
  </pc:docChgLst>
  <pc:docChgLst>
    <pc:chgData name="Tong, Rose" userId="0b05fd4c-9245-490f-be0a-6d500809c570" providerId="ADAL" clId="{15A34464-EB39-41C2-9C5B-BC6F0E2FA48D}"/>
    <pc:docChg chg="custSel modSld">
      <pc:chgData name="Tong, Rose" userId="0b05fd4c-9245-490f-be0a-6d500809c570" providerId="ADAL" clId="{15A34464-EB39-41C2-9C5B-BC6F0E2FA48D}" dt="2024-03-08T02:46:57.768" v="59" actId="1076"/>
      <pc:docMkLst>
        <pc:docMk/>
      </pc:docMkLst>
      <pc:sldChg chg="addSp delSp modSp mod">
        <pc:chgData name="Tong, Rose" userId="0b05fd4c-9245-490f-be0a-6d500809c570" providerId="ADAL" clId="{15A34464-EB39-41C2-9C5B-BC6F0E2FA48D}" dt="2024-03-08T02:46:57.768" v="59" actId="1076"/>
        <pc:sldMkLst>
          <pc:docMk/>
          <pc:sldMk cId="4082126726" sldId="257"/>
        </pc:sldMkLst>
      </pc:sldChg>
    </pc:docChg>
  </pc:docChgLst>
  <pc:docChgLst>
    <pc:chgData name="Tong, Rose" userId="0b05fd4c-9245-490f-be0a-6d500809c570" providerId="ADAL" clId="{868D27D5-B55E-4F37-A504-0D0E6586D802}"/>
    <pc:docChg chg="custSel modSld">
      <pc:chgData name="Tong, Rose" userId="0b05fd4c-9245-490f-be0a-6d500809c570" providerId="ADAL" clId="{868D27D5-B55E-4F37-A504-0D0E6586D802}" dt="2023-11-21T07:42:46.022" v="4" actId="1076"/>
      <pc:docMkLst>
        <pc:docMk/>
      </pc:docMkLst>
      <pc:sldChg chg="addSp delSp modSp mod">
        <pc:chgData name="Tong, Rose" userId="0b05fd4c-9245-490f-be0a-6d500809c570" providerId="ADAL" clId="{868D27D5-B55E-4F37-A504-0D0E6586D802}" dt="2023-11-21T07:42:46.022" v="4" actId="1076"/>
        <pc:sldMkLst>
          <pc:docMk/>
          <pc:sldMk cId="4082126726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592358"/>
            <a:ext cx="8572500" cy="1260122"/>
          </a:xfrm>
        </p:spPr>
        <p:txBody>
          <a:bodyPr anchor="b"/>
          <a:lstStyle>
            <a:lvl1pPr algn="ctr"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1901076"/>
            <a:ext cx="8572500" cy="873874"/>
          </a:xfrm>
        </p:spPr>
        <p:txBody>
          <a:bodyPr/>
          <a:lstStyle>
            <a:lvl1pPr marL="0" indent="0" algn="ctr">
              <a:buNone/>
              <a:defRPr sz="1267"/>
            </a:lvl1pPr>
            <a:lvl2pPr marL="241310" indent="0" algn="ctr">
              <a:buNone/>
              <a:defRPr sz="1056"/>
            </a:lvl2pPr>
            <a:lvl3pPr marL="482620" indent="0" algn="ctr">
              <a:buNone/>
              <a:defRPr sz="950"/>
            </a:lvl3pPr>
            <a:lvl4pPr marL="723930" indent="0" algn="ctr">
              <a:buNone/>
              <a:defRPr sz="844"/>
            </a:lvl4pPr>
            <a:lvl5pPr marL="965241" indent="0" algn="ctr">
              <a:buNone/>
              <a:defRPr sz="844"/>
            </a:lvl5pPr>
            <a:lvl6pPr marL="1206551" indent="0" algn="ctr">
              <a:buNone/>
              <a:defRPr sz="844"/>
            </a:lvl6pPr>
            <a:lvl7pPr marL="1447861" indent="0" algn="ctr">
              <a:buNone/>
              <a:defRPr sz="844"/>
            </a:lvl7pPr>
            <a:lvl8pPr marL="1689171" indent="0" algn="ctr">
              <a:buNone/>
              <a:defRPr sz="844"/>
            </a:lvl8pPr>
            <a:lvl9pPr marL="1930481" indent="0" algn="ctr">
              <a:buNone/>
              <a:defRPr sz="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6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4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192705"/>
            <a:ext cx="2464594" cy="30673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192705"/>
            <a:ext cx="7250906" cy="30673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1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02362"/>
            <a:ext cx="9858375" cy="1505611"/>
          </a:xfrm>
        </p:spPr>
        <p:txBody>
          <a:bodyPr anchor="b"/>
          <a:lstStyle>
            <a:lvl1pPr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422217"/>
            <a:ext cx="9858375" cy="791765"/>
          </a:xfrm>
        </p:spPr>
        <p:txBody>
          <a:bodyPr/>
          <a:lstStyle>
            <a:lvl1pPr marL="0" indent="0">
              <a:buNone/>
              <a:defRPr sz="1267">
                <a:solidFill>
                  <a:schemeClr val="tx1">
                    <a:tint val="75000"/>
                  </a:schemeClr>
                </a:solidFill>
              </a:defRPr>
            </a:lvl1pPr>
            <a:lvl2pPr marL="24131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2pPr>
            <a:lvl3pPr marL="482620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3pPr>
            <a:lvl4pPr marL="723930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4pPr>
            <a:lvl5pPr marL="96524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5pPr>
            <a:lvl6pPr marL="120655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6pPr>
            <a:lvl7pPr marL="144786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7pPr>
            <a:lvl8pPr marL="168917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8pPr>
            <a:lvl9pPr marL="19304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9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92705"/>
            <a:ext cx="9858375" cy="699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887281"/>
            <a:ext cx="4835425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22123"/>
            <a:ext cx="4835425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887281"/>
            <a:ext cx="4859239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22123"/>
            <a:ext cx="4859239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1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21141"/>
            <a:ext cx="5786438" cy="2572191"/>
          </a:xfrm>
        </p:spPr>
        <p:txBody>
          <a:bodyPr/>
          <a:lstStyle>
            <a:lvl1pPr>
              <a:defRPr sz="1689"/>
            </a:lvl1pPr>
            <a:lvl2pPr>
              <a:defRPr sz="1478"/>
            </a:lvl2pPr>
            <a:lvl3pPr>
              <a:defRPr sz="1267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21141"/>
            <a:ext cx="5786438" cy="2572191"/>
          </a:xfrm>
        </p:spPr>
        <p:txBody>
          <a:bodyPr anchor="t"/>
          <a:lstStyle>
            <a:lvl1pPr marL="0" indent="0">
              <a:buNone/>
              <a:defRPr sz="1689"/>
            </a:lvl1pPr>
            <a:lvl2pPr marL="241310" indent="0">
              <a:buNone/>
              <a:defRPr sz="1478"/>
            </a:lvl2pPr>
            <a:lvl3pPr marL="482620" indent="0">
              <a:buNone/>
              <a:defRPr sz="1267"/>
            </a:lvl3pPr>
            <a:lvl4pPr marL="723930" indent="0">
              <a:buNone/>
              <a:defRPr sz="1056"/>
            </a:lvl4pPr>
            <a:lvl5pPr marL="965241" indent="0">
              <a:buNone/>
              <a:defRPr sz="1056"/>
            </a:lvl5pPr>
            <a:lvl6pPr marL="1206551" indent="0">
              <a:buNone/>
              <a:defRPr sz="1056"/>
            </a:lvl6pPr>
            <a:lvl7pPr marL="1447861" indent="0">
              <a:buNone/>
              <a:defRPr sz="1056"/>
            </a:lvl7pPr>
            <a:lvl8pPr marL="1689171" indent="0">
              <a:buNone/>
              <a:defRPr sz="1056"/>
            </a:lvl8pPr>
            <a:lvl9pPr marL="1930481" indent="0">
              <a:buNone/>
              <a:defRPr sz="1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192705"/>
            <a:ext cx="9858375" cy="699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963524"/>
            <a:ext cx="9858375" cy="229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354740"/>
            <a:ext cx="3857625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2620" rtl="0" eaLnBrk="1" latinLnBrk="0" hangingPunct="1">
        <a:lnSpc>
          <a:spcPct val="90000"/>
        </a:lnSpc>
        <a:spcBef>
          <a:spcPct val="0"/>
        </a:spcBef>
        <a:buNone/>
        <a:defRPr sz="2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655" indent="-120655" algn="l" defTabSz="482620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478" kern="1200">
          <a:solidFill>
            <a:schemeClr val="tx1"/>
          </a:solidFill>
          <a:latin typeface="+mn-lt"/>
          <a:ea typeface="+mn-ea"/>
          <a:cs typeface="+mn-cs"/>
        </a:defRPr>
      </a:lvl1pPr>
      <a:lvl2pPr marL="36196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60327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3pPr>
      <a:lvl4pPr marL="84458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108589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32720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56851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80982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205113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1pPr>
      <a:lvl2pPr marL="24131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8262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3pPr>
      <a:lvl4pPr marL="72393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96524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20655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44786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68917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193048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D52C7E-2F96-3972-0939-9106B44F8E60}"/>
              </a:ext>
            </a:extLst>
          </p:cNvPr>
          <p:cNvSpPr txBox="1"/>
          <p:nvPr/>
        </p:nvSpPr>
        <p:spPr>
          <a:xfrm>
            <a:off x="7573499" y="882582"/>
            <a:ext cx="3662705" cy="1366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br>
              <a:rPr lang="fi-FI" sz="2128" b="1" dirty="0"/>
            </a:br>
            <a:r>
              <a:rPr lang="en-GB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Booth: </a:t>
            </a:r>
            <a:r>
              <a:rPr lang="en-GB" sz="2128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xxxxx</a:t>
            </a:r>
            <a:endParaRPr lang="en-US" sz="1600" b="1" dirty="0">
              <a:solidFill>
                <a:srgbClr val="B0B91D"/>
              </a:solidFill>
              <a:latin typeface="Futura PT Book" panose="020B0502020204020303" pitchFamily="34" charset="0"/>
            </a:endParaRPr>
          </a:p>
          <a:p>
            <a:pPr algn="r"/>
            <a:endParaRPr lang="en-US" sz="1600" b="1" dirty="0">
              <a:solidFill>
                <a:srgbClr val="B0B91D"/>
              </a:solidFill>
              <a:latin typeface="Futura PT Book" panose="020B0502020204020303" pitchFamily="34" charset="0"/>
            </a:endParaRPr>
          </a:p>
          <a:p>
            <a:pPr algn="r"/>
            <a:r>
              <a:rPr lang="en-US" b="1" dirty="0">
                <a:solidFill>
                  <a:srgbClr val="B0B91D"/>
                </a:solidFill>
                <a:latin typeface="Futura PT Book" panose="020B0502020204020303" pitchFamily="34" charset="0"/>
              </a:rPr>
              <a:t>Register at www.aplf.com</a:t>
            </a:r>
            <a:endParaRPr lang="en-GB" b="1" dirty="0">
              <a:solidFill>
                <a:srgbClr val="B0B91D"/>
              </a:solidFill>
              <a:latin typeface="Futura PT Book" panose="020B0502020204020303" pitchFamily="34" charset="0"/>
            </a:endParaRPr>
          </a:p>
        </p:txBody>
      </p:sp>
      <p:pic>
        <p:nvPicPr>
          <p:cNvPr id="4" name="Picture 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2DF4A0EE-A432-4C1B-9B5A-9774EFF236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970" y="2493078"/>
            <a:ext cx="965200" cy="965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E955E3-ACDD-902E-8368-D1BDA7AFF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8183117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C40F2E2D7FF24FB264AD5FF850FE47" ma:contentTypeVersion="19" ma:contentTypeDescription="Create a new document." ma:contentTypeScope="" ma:versionID="8c21602ada9e9ba07d243da17dd52c42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a01dd8f79736050dc5c8450e5dd8ede5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  <xsd:element ref="ns3:ModifiedDateand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odifiedDateandTime" ma:index="26" nillable="true" ma:displayName="Modified Date and Time" ma:format="DateTime" ma:internalName="ModifiedDateand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  <ModifiedDateandTime xmlns="1c8cae9a-ed1a-405b-8b10-305b8e924a0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7267AF-AB9F-43E3-8653-E59189451B23}"/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186</TotalTime>
  <Words>15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16</cp:revision>
  <dcterms:created xsi:type="dcterms:W3CDTF">2022-12-01T09:04:20Z</dcterms:created>
  <dcterms:modified xsi:type="dcterms:W3CDTF">2025-02-05T09:31:40Z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57969209-987a-410d-ac15-d40f31778c48_Enabled">
    <vt:lpwstr>true</vt:lpwstr>
  </property>
  <property fmtid="{D5CDD505-2E9C-101B-9397-08002B2CF9AE}" pid="5" name="MSIP_Label_57969209-987a-410d-ac15-d40f31778c48_SetDate">
    <vt:lpwstr>2024-04-16T06:57:51Z</vt:lpwstr>
  </property>
  <property fmtid="{D5CDD505-2E9C-101B-9397-08002B2CF9AE}" pid="6" name="MSIP_Label_57969209-987a-410d-ac15-d40f31778c48_Method">
    <vt:lpwstr>Privileged</vt:lpwstr>
  </property>
  <property fmtid="{D5CDD505-2E9C-101B-9397-08002B2CF9AE}" pid="7" name="MSIP_Label_57969209-987a-410d-ac15-d40f31778c48_Name">
    <vt:lpwstr>57969209-987a-410d-ac15-d40f31778c48</vt:lpwstr>
  </property>
  <property fmtid="{D5CDD505-2E9C-101B-9397-08002B2CF9AE}" pid="8" name="MSIP_Label_57969209-987a-410d-ac15-d40f31778c48_SiteId">
    <vt:lpwstr>2567d566-604c-408a-8a60-55d0dc9d9d6b</vt:lpwstr>
  </property>
  <property fmtid="{D5CDD505-2E9C-101B-9397-08002B2CF9AE}" pid="9" name="MSIP_Label_57969209-987a-410d-ac15-d40f31778c48_ActionId">
    <vt:lpwstr>f2a82b21-62ae-4437-8912-28938050997f</vt:lpwstr>
  </property>
  <property fmtid="{D5CDD505-2E9C-101B-9397-08002B2CF9AE}" pid="10" name="MSIP_Label_57969209-987a-410d-ac15-d40f31778c48_ContentBits">
    <vt:lpwstr>0</vt:lpwstr>
  </property>
</Properties>
</file>