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20D710D0-316B-4700-B48A-1FC34B5E1927}"/>
    <pc:docChg chg="modSld">
      <pc:chgData name="Tong, Rose" userId="0b05fd4c-9245-490f-be0a-6d500809c570" providerId="ADAL" clId="{20D710D0-316B-4700-B48A-1FC34B5E1927}" dt="2025-02-05T09:31:34.156" v="2" actId="14100"/>
      <pc:docMkLst>
        <pc:docMk/>
      </pc:docMkLst>
      <pc:sldChg chg="addSp modSp mod">
        <pc:chgData name="Tong, Rose" userId="0b05fd4c-9245-490f-be0a-6d500809c570" providerId="ADAL" clId="{20D710D0-316B-4700-B48A-1FC34B5E1927}" dt="2025-02-05T09:31:34.156" v="2" actId="14100"/>
        <pc:sldMkLst>
          <pc:docMk/>
          <pc:sldMk cId="4082126726" sldId="257"/>
        </pc:sldMkLst>
        <pc:picChg chg="add mod">
          <ac:chgData name="Tong, Rose" userId="0b05fd4c-9245-490f-be0a-6d500809c570" providerId="ADAL" clId="{20D710D0-316B-4700-B48A-1FC34B5E1927}" dt="2025-02-05T09:31:34.156" v="2" actId="14100"/>
          <ac:picMkLst>
            <pc:docMk/>
            <pc:sldMk cId="4082126726" sldId="257"/>
            <ac:picMk id="5" creationId="{E5E955E3-ACDD-902E-8368-D1BDA7AFFAEF}"/>
          </ac:picMkLst>
        </pc:picChg>
      </pc:sldChg>
    </pc:docChg>
  </pc:docChgLst>
  <pc:docChgLst>
    <pc:chgData name="Tong, Rose" userId="0b05fd4c-9245-490f-be0a-6d500809c570" providerId="ADAL" clId="{8617E852-BB76-4228-841C-25BAEECDCADF}"/>
    <pc:docChg chg="undo custSel delSld modSld">
      <pc:chgData name="Tong, Rose" userId="0b05fd4c-9245-490f-be0a-6d500809c570" providerId="ADAL" clId="{8617E852-BB76-4228-841C-25BAEECDCADF}" dt="2023-05-11T03:35:50.244" v="76" actId="1076"/>
      <pc:docMkLst>
        <pc:docMk/>
      </pc:docMkLst>
      <pc:sldChg chg="addSp delSp modSp mod">
        <pc:chgData name="Tong, Rose" userId="0b05fd4c-9245-490f-be0a-6d500809c570" providerId="ADAL" clId="{8617E852-BB76-4228-841C-25BAEECDCADF}" dt="2023-05-11T03:35:50.244" v="76" actId="1076"/>
        <pc:sldMkLst>
          <pc:docMk/>
          <pc:sldMk cId="4082126726" sldId="257"/>
        </pc:sldMkLst>
      </pc:sldChg>
      <pc:sldChg chg="del">
        <pc:chgData name="Tong, Rose" userId="0b05fd4c-9245-490f-be0a-6d500809c570" providerId="ADAL" clId="{8617E852-BB76-4228-841C-25BAEECDCADF}" dt="2023-05-10T03:17:33.111" v="0" actId="47"/>
        <pc:sldMkLst>
          <pc:docMk/>
          <pc:sldMk cId="523722914" sldId="258"/>
        </pc:sldMkLst>
      </pc:sldChg>
      <pc:sldChg chg="del">
        <pc:chgData name="Tong, Rose" userId="0b05fd4c-9245-490f-be0a-6d500809c570" providerId="ADAL" clId="{8617E852-BB76-4228-841C-25BAEECDCADF}" dt="2023-05-10T03:17:34.059" v="1" actId="47"/>
        <pc:sldMkLst>
          <pc:docMk/>
          <pc:sldMk cId="1246922872" sldId="259"/>
        </pc:sldMkLst>
      </pc:sldChg>
      <pc:sldChg chg="del">
        <pc:chgData name="Tong, Rose" userId="0b05fd4c-9245-490f-be0a-6d500809c570" providerId="ADAL" clId="{8617E852-BB76-4228-841C-25BAEECDCADF}" dt="2023-05-10T03:17:35.196" v="2" actId="47"/>
        <pc:sldMkLst>
          <pc:docMk/>
          <pc:sldMk cId="3125682360" sldId="260"/>
        </pc:sldMkLst>
      </pc:sldChg>
    </pc:docChg>
  </pc:docChgLst>
  <pc:docChgLst>
    <pc:chgData name="Tong, Rose" userId="0b05fd4c-9245-490f-be0a-6d500809c570" providerId="ADAL" clId="{E811DAA2-C835-4EFA-92E3-101AE480BA9A}"/>
    <pc:docChg chg="custSel modSld">
      <pc:chgData name="Tong, Rose" userId="0b05fd4c-9245-490f-be0a-6d500809c570" providerId="ADAL" clId="{E811DAA2-C835-4EFA-92E3-101AE480BA9A}" dt="2024-04-16T08:11:54.716" v="59" actId="478"/>
      <pc:docMkLst>
        <pc:docMk/>
      </pc:docMkLst>
      <pc:sldChg chg="addSp delSp modSp mod">
        <pc:chgData name="Tong, Rose" userId="0b05fd4c-9245-490f-be0a-6d500809c570" providerId="ADAL" clId="{E811DAA2-C835-4EFA-92E3-101AE480BA9A}" dt="2024-04-16T08:11:54.716" v="59" actId="478"/>
        <pc:sldMkLst>
          <pc:docMk/>
          <pc:sldMk cId="4082126726" sldId="257"/>
        </pc:sldMkLst>
      </pc:sldChg>
    </pc:docChg>
  </pc:docChgLst>
  <pc:docChgLst>
    <pc:chgData name="Tong, Rose" userId="0b05fd4c-9245-490f-be0a-6d500809c570" providerId="ADAL" clId="{15A34464-EB39-41C2-9C5B-BC6F0E2FA48D}"/>
    <pc:docChg chg="custSel modSld">
      <pc:chgData name="Tong, Rose" userId="0b05fd4c-9245-490f-be0a-6d500809c570" providerId="ADAL" clId="{15A34464-EB39-41C2-9C5B-BC6F0E2FA48D}" dt="2024-03-08T02:46:57.768" v="59" actId="1076"/>
      <pc:docMkLst>
        <pc:docMk/>
      </pc:docMkLst>
      <pc:sldChg chg="addSp delSp modSp mod">
        <pc:chgData name="Tong, Rose" userId="0b05fd4c-9245-490f-be0a-6d500809c570" providerId="ADAL" clId="{15A34464-EB39-41C2-9C5B-BC6F0E2FA48D}" dt="2024-03-08T02:46:57.768" v="59" actId="1076"/>
        <pc:sldMkLst>
          <pc:docMk/>
          <pc:sldMk cId="4082126726" sldId="257"/>
        </pc:sldMkLst>
      </pc:sldChg>
    </pc:docChg>
  </pc:docChgLst>
  <pc:docChgLst>
    <pc:chgData name="Tong, Rose" userId="0b05fd4c-9245-490f-be0a-6d500809c570" providerId="ADAL" clId="{868D27D5-B55E-4F37-A504-0D0E6586D802}"/>
    <pc:docChg chg="custSel modSld">
      <pc:chgData name="Tong, Rose" userId="0b05fd4c-9245-490f-be0a-6d500809c570" providerId="ADAL" clId="{868D27D5-B55E-4F37-A504-0D0E6586D802}" dt="2023-11-21T07:42:46.022" v="4" actId="1076"/>
      <pc:docMkLst>
        <pc:docMk/>
      </pc:docMkLst>
      <pc:sldChg chg="addSp delSp modSp mod">
        <pc:chgData name="Tong, Rose" userId="0b05fd4c-9245-490f-be0a-6d500809c570" providerId="ADAL" clId="{868D27D5-B55E-4F37-A504-0D0E6586D802}" dt="2023-11-21T07:42:46.022" v="4" actId="1076"/>
        <pc:sldMkLst>
          <pc:docMk/>
          <pc:sldMk cId="408212672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7573499" y="882582"/>
            <a:ext cx="3662705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br>
              <a:rPr lang="fi-FI" sz="2128" b="1" dirty="0"/>
            </a:br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</a:t>
            </a:r>
            <a:r>
              <a:rPr lang="en-GB" sz="2128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US" sz="16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endParaRPr lang="en-US" sz="16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b="1" dirty="0">
                <a:solidFill>
                  <a:srgbClr val="B0B91D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DF4A0EE-A432-4C1B-9B5A-9774EFF2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970" y="2493078"/>
            <a:ext cx="965200" cy="965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E955E3-ACDD-902E-8368-D1BDA7AFF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183117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9" ma:contentTypeDescription="Create a new document." ma:contentTypeScope="" ma:versionID="8c21602ada9e9ba07d243da17dd52c42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a01dd8f79736050dc5c8450e5dd8ede5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7267AF-AB9F-43E3-8653-E59189451B23}"/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16</cp:revision>
  <dcterms:created xsi:type="dcterms:W3CDTF">2022-12-01T09:04:20Z</dcterms:created>
  <dcterms:modified xsi:type="dcterms:W3CDTF">2025-02-05T09:31:40Z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2024-04-16T06:57:51Z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f2a82b21-62ae-4437-8912-28938050997f</vt:lpwstr>
  </property>
  <property fmtid="{D5CDD505-2E9C-101B-9397-08002B2CF9AE}" pid="10" name="MSIP_Label_57969209-987a-410d-ac15-d40f31778c48_ContentBits">
    <vt:lpwstr>0</vt:lpwstr>
  </property>
</Properties>
</file>