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94C"/>
    <a:srgbClr val="AFB81D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28EFD4-2183-440E-9C74-B55834DA3C29}" v="1" dt="2024-05-06T03:18:58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114" d="100"/>
          <a:sy n="114" d="100"/>
        </p:scale>
        <p:origin x="27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1C28EFD4-2183-440E-9C74-B55834DA3C29}"/>
    <pc:docChg chg="custSel modSld">
      <pc:chgData name="Tong, Rose" userId="0b05fd4c-9245-490f-be0a-6d500809c570" providerId="ADAL" clId="{1C28EFD4-2183-440E-9C74-B55834DA3C29}" dt="2024-05-06T03:19:13.098" v="7" actId="1076"/>
      <pc:docMkLst>
        <pc:docMk/>
      </pc:docMkLst>
      <pc:sldChg chg="addSp delSp modSp mod">
        <pc:chgData name="Tong, Rose" userId="0b05fd4c-9245-490f-be0a-6d500809c570" providerId="ADAL" clId="{1C28EFD4-2183-440E-9C74-B55834DA3C29}" dt="2024-05-06T03:19:13.098" v="7" actId="1076"/>
        <pc:sldMkLst>
          <pc:docMk/>
          <pc:sldMk cId="3069342253" sldId="271"/>
        </pc:sldMkLst>
        <pc:picChg chg="del">
          <ac:chgData name="Tong, Rose" userId="0b05fd4c-9245-490f-be0a-6d500809c570" providerId="ADAL" clId="{1C28EFD4-2183-440E-9C74-B55834DA3C29}" dt="2024-05-06T03:19:08.553" v="6" actId="478"/>
          <ac:picMkLst>
            <pc:docMk/>
            <pc:sldMk cId="3069342253" sldId="271"/>
            <ac:picMk id="3" creationId="{CF7FFEC4-EAD2-C12A-5ED6-8BC2B7C9FCF8}"/>
          </ac:picMkLst>
        </pc:picChg>
        <pc:picChg chg="add mod">
          <ac:chgData name="Tong, Rose" userId="0b05fd4c-9245-490f-be0a-6d500809c570" providerId="ADAL" clId="{1C28EFD4-2183-440E-9C74-B55834DA3C29}" dt="2024-05-06T03:19:13.098" v="7" actId="1076"/>
          <ac:picMkLst>
            <pc:docMk/>
            <pc:sldMk cId="3069342253" sldId="271"/>
            <ac:picMk id="5" creationId="{4F70D264-1433-50E1-9E55-1085B226823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CEAE1C-59A3-4C2A-89CE-787938041BC6}"/>
              </a:ext>
            </a:extLst>
          </p:cNvPr>
          <p:cNvSpPr txBox="1"/>
          <p:nvPr/>
        </p:nvSpPr>
        <p:spPr>
          <a:xfrm>
            <a:off x="1313204" y="3853204"/>
            <a:ext cx="4755203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  <a:endParaRPr lang="en-US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zh-CN" altLang="en-US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展位 </a:t>
            </a:r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: </a:t>
            </a:r>
            <a:r>
              <a:rPr lang="en-GB" sz="24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endParaRPr lang="en-GB" altLang="zh-CN" sz="2200" b="1" dirty="0">
              <a:solidFill>
                <a:srgbClr val="72094C"/>
              </a:solidFill>
              <a:latin typeface="Futura PT Book" panose="020B0502020204020303" pitchFamily="34" charset="0"/>
            </a:endParaRPr>
          </a:p>
          <a:p>
            <a:pPr algn="r"/>
            <a:r>
              <a:rPr lang="zh-CN" altLang="en-US" sz="2200" b="1" dirty="0">
                <a:solidFill>
                  <a:srgbClr val="72094C"/>
                </a:solidFill>
                <a:latin typeface="Futura PT Book" panose="020B0502020204020303" pitchFamily="34" charset="0"/>
              </a:rPr>
              <a:t>买家登记 </a:t>
            </a:r>
            <a:r>
              <a:rPr lang="en-GB" sz="2200" b="1" dirty="0">
                <a:solidFill>
                  <a:srgbClr val="72094C"/>
                </a:solidFill>
                <a:latin typeface="Futura PT Book" panose="020B0502020204020303" pitchFamily="34" charset="0"/>
              </a:rPr>
              <a:t>: </a:t>
            </a:r>
            <a:r>
              <a:rPr lang="en-US" sz="2200" b="1" dirty="0">
                <a:solidFill>
                  <a:srgbClr val="72094C"/>
                </a:solidFill>
                <a:latin typeface="Futura PT Book" panose="020B0502020204020303" pitchFamily="34" charset="0"/>
              </a:rPr>
              <a:t>www.aclechina.com</a:t>
            </a:r>
            <a:endParaRPr lang="en-GB" sz="2200" b="1" dirty="0">
              <a:solidFill>
                <a:srgbClr val="72094C"/>
              </a:solidFill>
              <a:latin typeface="Futura PT Book" panose="020B05020202040203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urple and white logo&#10;&#10;Description automatically generated">
            <a:extLst>
              <a:ext uri="{FF2B5EF4-FFF2-40B4-BE49-F238E27FC236}">
                <a16:creationId xmlns:a16="http://schemas.microsoft.com/office/drawing/2014/main" id="{BD239DAA-ECB2-02B4-1662-F7A1865141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96"/>
            <a:ext cx="6537325" cy="3677245"/>
          </a:xfrm>
          <a:prstGeom prst="rect">
            <a:avLst/>
          </a:prstGeom>
        </p:spPr>
      </p:pic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4F70D264-1433-50E1-9E55-1085B22682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15" y="5435517"/>
            <a:ext cx="943709" cy="94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  <ModifiedDateandTime xmlns="1c8cae9a-ed1a-405b-8b10-305b8e924a0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40F2E2D7FF24FB264AD5FF850FE47" ma:contentTypeVersion="19" ma:contentTypeDescription="Create a new document." ma:contentTypeScope="" ma:versionID="8c21602ada9e9ba07d243da17dd52c42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a01dd8f79736050dc5c8450e5dd8ede5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odifiedDateand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odifiedDateandTime" ma:index="26" nillable="true" ma:displayName="Modified Date and Time" ma:format="DateTime" ma:internalName="ModifiedDateand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D7271F-05BD-44C4-B2B2-04C7C52091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19382</TotalTime>
  <Words>16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50</cp:revision>
  <dcterms:created xsi:type="dcterms:W3CDTF">2021-10-06T05:12:24Z</dcterms:created>
  <dcterms:modified xsi:type="dcterms:W3CDTF">2024-05-06T03:19:18Z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ClassificationContentMarkingFooterLocations">
    <vt:lpwstr>Office Theme:9</vt:lpwstr>
  </property>
  <property fmtid="{D5CDD505-2E9C-101B-9397-08002B2CF9AE}" pid="4" name="ClassificationContentMarkingFooterText">
    <vt:lpwstr>Information Classification: Public</vt:lpwstr>
  </property>
  <property fmtid="{D5CDD505-2E9C-101B-9397-08002B2CF9AE}" pid="5" name="MSIP_Label_57969209-987a-410d-ac15-d40f31778c48_Enabled">
    <vt:lpwstr>true</vt:lpwstr>
  </property>
  <property fmtid="{D5CDD505-2E9C-101B-9397-08002B2CF9AE}" pid="6" name="MSIP_Label_57969209-987a-410d-ac15-d40f31778c48_SetDate">
    <vt:lpwstr>2024-04-16T06:47:45Z</vt:lpwstr>
  </property>
  <property fmtid="{D5CDD505-2E9C-101B-9397-08002B2CF9AE}" pid="7" name="MSIP_Label_57969209-987a-410d-ac15-d40f31778c48_Method">
    <vt:lpwstr>Privileged</vt:lpwstr>
  </property>
  <property fmtid="{D5CDD505-2E9C-101B-9397-08002B2CF9AE}" pid="8" name="MSIP_Label_57969209-987a-410d-ac15-d40f31778c48_Name">
    <vt:lpwstr>57969209-987a-410d-ac15-d40f31778c48</vt:lpwstr>
  </property>
  <property fmtid="{D5CDD505-2E9C-101B-9397-08002B2CF9AE}" pid="9" name="MSIP_Label_57969209-987a-410d-ac15-d40f31778c48_SiteId">
    <vt:lpwstr>2567d566-604c-408a-8a60-55d0dc9d9d6b</vt:lpwstr>
  </property>
  <property fmtid="{D5CDD505-2E9C-101B-9397-08002B2CF9AE}" pid="10" name="MSIP_Label_57969209-987a-410d-ac15-d40f31778c48_ActionId">
    <vt:lpwstr>d7da04c4-5ba4-495d-b2ac-8ae91c8a2649</vt:lpwstr>
  </property>
  <property fmtid="{D5CDD505-2E9C-101B-9397-08002B2CF9AE}" pid="11" name="MSIP_Label_57969209-987a-410d-ac15-d40f31778c48_ContentBits">
    <vt:lpwstr>0</vt:lpwstr>
  </property>
  <property fmtid="{D5CDD505-2E9C-101B-9397-08002B2CF9AE}" pid="12" name="MediaServiceImageTags">
    <vt:lpwstr/>
  </property>
</Properties>
</file>