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FC4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DCB9B-7ACE-44DF-AA0F-586BBF5BEE50}" v="2" dt="2024-04-16T07:38:26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045DCB9B-7ACE-44DF-AA0F-586BBF5BEE50}"/>
    <pc:docChg chg="custSel modSld">
      <pc:chgData name="Tong, Rose" userId="0b05fd4c-9245-490f-be0a-6d500809c570" providerId="ADAL" clId="{045DCB9B-7ACE-44DF-AA0F-586BBF5BEE50}" dt="2024-04-16T07:39:18.446" v="15" actId="207"/>
      <pc:docMkLst>
        <pc:docMk/>
      </pc:docMkLst>
      <pc:sldChg chg="addSp delSp modSp mod">
        <pc:chgData name="Tong, Rose" userId="0b05fd4c-9245-490f-be0a-6d500809c570" providerId="ADAL" clId="{045DCB9B-7ACE-44DF-AA0F-586BBF5BEE50}" dt="2024-04-16T07:39:18.446" v="15" actId="207"/>
        <pc:sldMkLst>
          <pc:docMk/>
          <pc:sldMk cId="4082126726" sldId="257"/>
        </pc:sldMkLst>
        <pc:spChg chg="mod">
          <ac:chgData name="Tong, Rose" userId="0b05fd4c-9245-490f-be0a-6d500809c570" providerId="ADAL" clId="{045DCB9B-7ACE-44DF-AA0F-586BBF5BEE50}" dt="2024-04-16T07:39:18.446" v="15" actId="207"/>
          <ac:spMkLst>
            <pc:docMk/>
            <pc:sldMk cId="4082126726" sldId="257"/>
            <ac:spMk id="2" creationId="{78D52C7E-2F96-3972-0939-9106B44F8E60}"/>
          </ac:spMkLst>
        </pc:spChg>
        <pc:picChg chg="mod">
          <ac:chgData name="Tong, Rose" userId="0b05fd4c-9245-490f-be0a-6d500809c570" providerId="ADAL" clId="{045DCB9B-7ACE-44DF-AA0F-586BBF5BEE50}" dt="2024-04-16T07:39:09.459" v="14" actId="1076"/>
          <ac:picMkLst>
            <pc:docMk/>
            <pc:sldMk cId="4082126726" sldId="257"/>
            <ac:picMk id="4" creationId="{2DF4A0EE-A432-4C1B-9B5A-9774EFF2363E}"/>
          </ac:picMkLst>
        </pc:picChg>
        <pc:picChg chg="del">
          <ac:chgData name="Tong, Rose" userId="0b05fd4c-9245-490f-be0a-6d500809c570" providerId="ADAL" clId="{045DCB9B-7ACE-44DF-AA0F-586BBF5BEE50}" dt="2024-04-16T07:32:53.867" v="0" actId="478"/>
          <ac:picMkLst>
            <pc:docMk/>
            <pc:sldMk cId="4082126726" sldId="257"/>
            <ac:picMk id="5" creationId="{0F6791A8-0D4C-31A8-C4A8-6D5BA3D9599B}"/>
          </ac:picMkLst>
        </pc:picChg>
        <pc:picChg chg="add del mod">
          <ac:chgData name="Tong, Rose" userId="0b05fd4c-9245-490f-be0a-6d500809c570" providerId="ADAL" clId="{045DCB9B-7ACE-44DF-AA0F-586BBF5BEE50}" dt="2024-04-16T07:38:21.889" v="6" actId="478"/>
          <ac:picMkLst>
            <pc:docMk/>
            <pc:sldMk cId="4082126726" sldId="257"/>
            <ac:picMk id="6" creationId="{654A5C42-8A49-8227-E76C-176E03E1B068}"/>
          </ac:picMkLst>
        </pc:picChg>
        <pc:picChg chg="add mod">
          <ac:chgData name="Tong, Rose" userId="0b05fd4c-9245-490f-be0a-6d500809c570" providerId="ADAL" clId="{045DCB9B-7ACE-44DF-AA0F-586BBF5BEE50}" dt="2024-04-16T07:38:31.915" v="11" actId="14100"/>
          <ac:picMkLst>
            <pc:docMk/>
            <pc:sldMk cId="4082126726" sldId="257"/>
            <ac:picMk id="8" creationId="{478CBDAD-2372-450C-CE65-A73AE60097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7563339" y="791142"/>
            <a:ext cx="3662705" cy="1285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fi-FI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Company Name]</a:t>
            </a:r>
            <a:br>
              <a:rPr lang="fi-FI" sz="2000" b="1" dirty="0"/>
            </a:b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</a:t>
            </a:r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US" sz="14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endParaRPr lang="en-US" sz="14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sz="1600" b="1" dirty="0">
                <a:solidFill>
                  <a:srgbClr val="018FC4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1600" b="1" dirty="0">
              <a:solidFill>
                <a:srgbClr val="018FC4"/>
              </a:solidFill>
              <a:latin typeface="Futura PT Book" panose="020B0502020204020303" pitchFamily="34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DF4A0EE-A432-4C1B-9B5A-9774EFF2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810" y="2300038"/>
            <a:ext cx="965200" cy="965200"/>
          </a:xfrm>
          <a:prstGeom prst="rect">
            <a:avLst/>
          </a:prstGeom>
        </p:spPr>
      </p:pic>
      <p:pic>
        <p:nvPicPr>
          <p:cNvPr id="8" name="Picture 7" descr="A blue and purple pipe with a chain and a white background&#10;&#10;Description automatically generated">
            <a:extLst>
              <a:ext uri="{FF2B5EF4-FFF2-40B4-BE49-F238E27FC236}">
                <a16:creationId xmlns:a16="http://schemas.microsoft.com/office/drawing/2014/main" id="{478CBDAD-2372-450C-CE65-A73AE6009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27314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E031B304-7F59-4EB8-8BB3-534393AC54C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191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2024-04-16T07:39:25Z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2024-04-16T06:57:51Z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f2a82b21-62ae-4437-8912-28938050997f</vt:lpwstr>
  </property>
  <property fmtid="{D5CDD505-2E9C-101B-9397-08002B2CF9AE}" pid="10" name="MSIP_Label_57969209-987a-410d-ac15-d40f31778c48_ContentBits">
    <vt:lpwstr>0</vt:lpwstr>
  </property>
</Properties>
</file>