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4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4EEDA-F023-4EE1-88EE-D3AAC0A8410E}" v="10" dt="2024-04-16T08:02:54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107" d="100"/>
          <a:sy n="107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523555" y="3677247"/>
            <a:ext cx="399105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200" b="1" dirty="0">
                <a:solidFill>
                  <a:srgbClr val="008FC4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b="1" dirty="0">
              <a:solidFill>
                <a:srgbClr val="008FC4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2615219-C657-0067-6C06-D4D4CF6D3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45" y="4839323"/>
            <a:ext cx="1128125" cy="1128125"/>
          </a:xfrm>
          <a:prstGeom prst="rect">
            <a:avLst/>
          </a:prstGeom>
        </p:spPr>
      </p:pic>
      <p:pic>
        <p:nvPicPr>
          <p:cNvPr id="8" name="Picture 7" descr="A blue and purple pipe with a chain and a white background&#10;&#10;Description automatically generated">
            <a:extLst>
              <a:ext uri="{FF2B5EF4-FFF2-40B4-BE49-F238E27FC236}">
                <a16:creationId xmlns:a16="http://schemas.microsoft.com/office/drawing/2014/main" id="{776A4E33-9DFC-5BFE-4465-F2EB05A9ED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537324" cy="286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Props1.xml><?xml version="1.0" encoding="utf-8"?>
<ds:datastoreItem xmlns:ds="http://schemas.openxmlformats.org/officeDocument/2006/customXml" ds:itemID="{84FAFEF0-25D4-4A2D-8D76-57C38FFF60A0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19408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2024-04-16T08:06:13Z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2024-04-16T07:10:36Z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dfb7d1b6-7f79-483e-8b4f-df4cf914cb2d</vt:lpwstr>
  </property>
  <property fmtid="{D5CDD505-2E9C-101B-9397-08002B2CF9AE}" pid="9" name="MSIP_Label_57969209-987a-410d-ac15-d40f31778c48_ContentBits">
    <vt:lpwstr>0</vt:lpwstr>
  </property>
</Properties>
</file>