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8" r:id="rId5"/>
  </p:sldIdLst>
  <p:sldSz cx="3565525" cy="6546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DC2"/>
    <a:srgbClr val="B0B91D"/>
    <a:srgbClr val="6E3142"/>
    <a:srgbClr val="71525B"/>
    <a:srgbClr val="8E3E84"/>
    <a:srgbClr val="E7AA1F"/>
    <a:srgbClr val="EC5393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90FB8-552E-4D81-B326-5E5663BAEEE0}" v="4" dt="2024-04-16T07:39:58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23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1pPr>
    <a:lvl2pPr marL="24268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2pPr>
    <a:lvl3pPr marL="48536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3pPr>
    <a:lvl4pPr marL="728045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4pPr>
    <a:lvl5pPr marL="970727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5pPr>
    <a:lvl6pPr marL="1213409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6pPr>
    <a:lvl7pPr marL="1456091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7pPr>
    <a:lvl8pPr marL="169877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8pPr>
    <a:lvl9pPr marL="194145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9213" y="1143000"/>
            <a:ext cx="167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5" y="1071441"/>
            <a:ext cx="3030696" cy="2279274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91" y="3438612"/>
            <a:ext cx="2674144" cy="1580639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62" indent="0" algn="ctr">
              <a:buNone/>
              <a:defRPr sz="780"/>
            </a:lvl2pPr>
            <a:lvl3pPr marL="356525" indent="0" algn="ctr">
              <a:buNone/>
              <a:defRPr sz="702"/>
            </a:lvl3pPr>
            <a:lvl4pPr marL="534787" indent="0" algn="ctr">
              <a:buNone/>
              <a:defRPr sz="624"/>
            </a:lvl4pPr>
            <a:lvl5pPr marL="713049" indent="0" algn="ctr">
              <a:buNone/>
              <a:defRPr sz="624"/>
            </a:lvl5pPr>
            <a:lvl6pPr marL="891311" indent="0" algn="ctr">
              <a:buNone/>
              <a:defRPr sz="624"/>
            </a:lvl6pPr>
            <a:lvl7pPr marL="1069574" indent="0" algn="ctr">
              <a:buNone/>
              <a:defRPr sz="624"/>
            </a:lvl7pPr>
            <a:lvl8pPr marL="1247836" indent="0" algn="ctr">
              <a:buNone/>
              <a:defRPr sz="624"/>
            </a:lvl8pPr>
            <a:lvl9pPr marL="1426098" indent="0" algn="ctr">
              <a:buNone/>
              <a:defRPr sz="62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1579" y="348559"/>
            <a:ext cx="768816" cy="5548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30" y="348559"/>
            <a:ext cx="2261880" cy="5548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3" y="1632168"/>
            <a:ext cx="3075265" cy="2723307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3" y="4381239"/>
            <a:ext cx="3075265" cy="1432123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62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525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787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304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311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57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83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6098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30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047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348560"/>
            <a:ext cx="3075265" cy="1265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95" y="1604888"/>
            <a:ext cx="1508384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95" y="2391419"/>
            <a:ext cx="1508384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047" y="1604888"/>
            <a:ext cx="1515813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047" y="2391419"/>
            <a:ext cx="1515813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813" y="942627"/>
            <a:ext cx="1805047" cy="4652507"/>
          </a:xfrm>
        </p:spPr>
        <p:txBody>
          <a:bodyPr/>
          <a:lstStyle>
            <a:lvl1pPr>
              <a:defRPr sz="1248"/>
            </a:lvl1pPr>
            <a:lvl2pPr>
              <a:defRPr sz="1092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813" y="942627"/>
            <a:ext cx="1805047" cy="4652507"/>
          </a:xfrm>
        </p:spPr>
        <p:txBody>
          <a:bodyPr anchor="t"/>
          <a:lstStyle>
            <a:lvl1pPr marL="0" indent="0">
              <a:buNone/>
              <a:defRPr sz="1248"/>
            </a:lvl1pPr>
            <a:lvl2pPr marL="178262" indent="0">
              <a:buNone/>
              <a:defRPr sz="1092"/>
            </a:lvl2pPr>
            <a:lvl3pPr marL="356525" indent="0">
              <a:buNone/>
              <a:defRPr sz="936"/>
            </a:lvl3pPr>
            <a:lvl4pPr marL="534787" indent="0">
              <a:buNone/>
              <a:defRPr sz="780"/>
            </a:lvl4pPr>
            <a:lvl5pPr marL="713049" indent="0">
              <a:buNone/>
              <a:defRPr sz="780"/>
            </a:lvl5pPr>
            <a:lvl6pPr marL="891311" indent="0">
              <a:buNone/>
              <a:defRPr sz="780"/>
            </a:lvl6pPr>
            <a:lvl7pPr marL="1069574" indent="0">
              <a:buNone/>
              <a:defRPr sz="780"/>
            </a:lvl7pPr>
            <a:lvl8pPr marL="1247836" indent="0">
              <a:buNone/>
              <a:defRPr sz="780"/>
            </a:lvl8pPr>
            <a:lvl9pPr marL="1426098" indent="0">
              <a:buNone/>
              <a:defRPr sz="7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30" y="348560"/>
            <a:ext cx="3075265" cy="126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30" y="1742796"/>
            <a:ext cx="3075265" cy="415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30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80" y="6067962"/>
            <a:ext cx="1203365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152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56525" rtl="0" eaLnBrk="1" latinLnBrk="0" hangingPunct="1">
        <a:lnSpc>
          <a:spcPct val="90000"/>
        </a:lnSpc>
        <a:spcBef>
          <a:spcPct val="0"/>
        </a:spcBef>
        <a:buNone/>
        <a:defRPr sz="1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31" indent="-89131" algn="l" defTabSz="35652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6739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656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918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2180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44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705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967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5229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62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525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787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3049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311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574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836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6098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05A4A4-9F7E-872B-77E6-243E09BC4F80}"/>
              </a:ext>
            </a:extLst>
          </p:cNvPr>
          <p:cNvSpPr/>
          <p:nvPr/>
        </p:nvSpPr>
        <p:spPr>
          <a:xfrm>
            <a:off x="0" y="0"/>
            <a:ext cx="3565524" cy="654684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E607E-46B4-74F1-1CEA-969203DEF09F}"/>
              </a:ext>
            </a:extLst>
          </p:cNvPr>
          <p:cNvSpPr txBox="1"/>
          <p:nvPr/>
        </p:nvSpPr>
        <p:spPr>
          <a:xfrm>
            <a:off x="-156534" y="3800785"/>
            <a:ext cx="34429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0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0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0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b="1" dirty="0">
                <a:solidFill>
                  <a:srgbClr val="078DC2"/>
                </a:solidFill>
                <a:latin typeface="Futura PT Book" panose="020B0502020204020303" pitchFamily="34" charset="0"/>
              </a:rPr>
              <a:t>Register at www.aplf.com</a:t>
            </a:r>
            <a:endParaRPr lang="en-GB" b="1" dirty="0">
              <a:solidFill>
                <a:srgbClr val="078DC2"/>
              </a:solidFill>
              <a:latin typeface="Futura PT Book" panose="020B0502020204020303" pitchFamily="34" charset="0"/>
            </a:endParaRPr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AB747D6-31D6-EB50-D877-DF9806A49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435" y="5005549"/>
            <a:ext cx="867599" cy="867599"/>
          </a:xfrm>
          <a:prstGeom prst="rect">
            <a:avLst/>
          </a:prstGeom>
        </p:spPr>
      </p:pic>
      <p:pic>
        <p:nvPicPr>
          <p:cNvPr id="5" name="Picture 4" descr="A poster with different colored objects&#10;&#10;Description automatically generated with medium confidence">
            <a:extLst>
              <a:ext uri="{FF2B5EF4-FFF2-40B4-BE49-F238E27FC236}">
                <a16:creationId xmlns:a16="http://schemas.microsoft.com/office/drawing/2014/main" id="{8A38A81A-6F98-C514-3AE8-B6196A6C45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65525" cy="356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9" ma:contentTypeDescription="建立新的文件。" ma:contentTypeScope="" ma:versionID="09a6732abafb438f25c98ddb1c839aec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2d13d6a7660a33bcf9aa683144321f79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Props1.xml><?xml version="1.0" encoding="utf-8"?>
<ds:datastoreItem xmlns:ds="http://schemas.openxmlformats.org/officeDocument/2006/customXml" ds:itemID="{1B6AB87A-DE52-41FE-B68A-E02C7ECF9480}"/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141786b9-c4e5-4bfc-95ac-d6544a536d42"/>
    <ds:schemaRef ds:uri="1c8cae9a-ed1a-405b-8b10-305b8e924a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3</cp:revision>
  <dcterms:created xsi:type="dcterms:W3CDTF">2021-10-06T05:12:24Z</dcterms:created>
  <dcterms:modified xsi:type="dcterms:W3CDTF">2024-04-16T08:05:48Z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57969209-987a-410d-ac15-d40f31778c48_Enabled">
    <vt:lpwstr>true</vt:lpwstr>
  </property>
  <property fmtid="{D5CDD505-2E9C-101B-9397-08002B2CF9AE}" pid="4" name="MSIP_Label_57969209-987a-410d-ac15-d40f31778c48_SetDate">
    <vt:lpwstr>2024-04-16T07:01:40Z</vt:lpwstr>
  </property>
  <property fmtid="{D5CDD505-2E9C-101B-9397-08002B2CF9AE}" pid="5" name="MSIP_Label_57969209-987a-410d-ac15-d40f31778c48_Method">
    <vt:lpwstr>Privileged</vt:lpwstr>
  </property>
  <property fmtid="{D5CDD505-2E9C-101B-9397-08002B2CF9AE}" pid="6" name="MSIP_Label_57969209-987a-410d-ac15-d40f31778c48_Name">
    <vt:lpwstr>57969209-987a-410d-ac15-d40f31778c48</vt:lpwstr>
  </property>
  <property fmtid="{D5CDD505-2E9C-101B-9397-08002B2CF9AE}" pid="7" name="MSIP_Label_57969209-987a-410d-ac15-d40f31778c48_SiteId">
    <vt:lpwstr>2567d566-604c-408a-8a60-55d0dc9d9d6b</vt:lpwstr>
  </property>
  <property fmtid="{D5CDD505-2E9C-101B-9397-08002B2CF9AE}" pid="8" name="MSIP_Label_57969209-987a-410d-ac15-d40f31778c48_ActionId">
    <vt:lpwstr>205ae07b-ebde-4b5a-b822-4bb80ea49d9b</vt:lpwstr>
  </property>
  <property fmtid="{D5CDD505-2E9C-101B-9397-08002B2CF9AE}" pid="9" name="MSIP_Label_57969209-987a-410d-ac15-d40f31778c48_ContentBits">
    <vt:lpwstr>0</vt:lpwstr>
  </property>
</Properties>
</file>