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E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50F272-8192-4687-9678-D51AF535E5A6}" v="2" dt="2024-04-16T08:12:22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AA50F272-8192-4687-9678-D51AF535E5A6}"/>
    <pc:docChg chg="custSel modSld">
      <pc:chgData name="Tong, Rose" userId="0b05fd4c-9245-490f-be0a-6d500809c570" providerId="ADAL" clId="{AA50F272-8192-4687-9678-D51AF535E5A6}" dt="2024-04-16T08:12:44.819" v="10" actId="207"/>
      <pc:docMkLst>
        <pc:docMk/>
      </pc:docMkLst>
      <pc:sldChg chg="addSp delSp modSp mod">
        <pc:chgData name="Tong, Rose" userId="0b05fd4c-9245-490f-be0a-6d500809c570" providerId="ADAL" clId="{AA50F272-8192-4687-9678-D51AF535E5A6}" dt="2024-04-16T08:12:44.819" v="10" actId="207"/>
        <pc:sldMkLst>
          <pc:docMk/>
          <pc:sldMk cId="4082126726" sldId="257"/>
        </pc:sldMkLst>
        <pc:spChg chg="mod">
          <ac:chgData name="Tong, Rose" userId="0b05fd4c-9245-490f-be0a-6d500809c570" providerId="ADAL" clId="{AA50F272-8192-4687-9678-D51AF535E5A6}" dt="2024-04-16T08:12:44.819" v="10" actId="207"/>
          <ac:spMkLst>
            <pc:docMk/>
            <pc:sldMk cId="4082126726" sldId="257"/>
            <ac:spMk id="2" creationId="{78D52C7E-2F96-3972-0939-9106B44F8E60}"/>
          </ac:spMkLst>
        </pc:spChg>
        <pc:picChg chg="add del mod">
          <ac:chgData name="Tong, Rose" userId="0b05fd4c-9245-490f-be0a-6d500809c570" providerId="ADAL" clId="{AA50F272-8192-4687-9678-D51AF535E5A6}" dt="2024-04-16T08:12:17.698" v="3" actId="478"/>
          <ac:picMkLst>
            <pc:docMk/>
            <pc:sldMk cId="4082126726" sldId="257"/>
            <ac:picMk id="6" creationId="{BDA151BA-D6B6-08A3-BEC3-AB1091AE987E}"/>
          </ac:picMkLst>
        </pc:picChg>
        <pc:picChg chg="add mod">
          <ac:chgData name="Tong, Rose" userId="0b05fd4c-9245-490f-be0a-6d500809c570" providerId="ADAL" clId="{AA50F272-8192-4687-9678-D51AF535E5A6}" dt="2024-04-16T08:12:27.977" v="8" actId="14100"/>
          <ac:picMkLst>
            <pc:docMk/>
            <pc:sldMk cId="4082126726" sldId="257"/>
            <ac:picMk id="8" creationId="{C4D5AEF6-14AD-2E7B-45D6-FEE0171AA29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7573499" y="882582"/>
            <a:ext cx="366270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br>
              <a:rPr lang="fi-FI" sz="2000" b="1" dirty="0"/>
            </a:b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Booth: </a:t>
            </a:r>
            <a:r>
              <a:rPr lang="en-GB" sz="20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xxxxx</a:t>
            </a:r>
            <a:endParaRPr lang="en-US" sz="14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endParaRPr lang="en-US" sz="1400" b="1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en-US" sz="1600" b="1" dirty="0">
                <a:solidFill>
                  <a:srgbClr val="E6007E"/>
                </a:solidFill>
                <a:latin typeface="Futura PT Book" panose="020B0502020204020303" pitchFamily="34" charset="0"/>
              </a:rPr>
              <a:t>Register at www.aplf.com</a:t>
            </a:r>
            <a:endParaRPr lang="en-GB" b="1" dirty="0">
              <a:solidFill>
                <a:srgbClr val="E6007E"/>
              </a:solidFill>
              <a:latin typeface="Futura PT Book" panose="020B0502020204020303" pitchFamily="34" charset="0"/>
            </a:endParaRPr>
          </a:p>
        </p:txBody>
      </p:sp>
      <p:pic>
        <p:nvPicPr>
          <p:cNvPr id="4" name="Picture 3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DF4A0EE-A432-4C1B-9B5A-9774EFF23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970" y="2493078"/>
            <a:ext cx="965200" cy="965200"/>
          </a:xfrm>
          <a:prstGeom prst="rect">
            <a:avLst/>
          </a:prstGeom>
        </p:spPr>
      </p:pic>
      <p:pic>
        <p:nvPicPr>
          <p:cNvPr id="8" name="Picture 7" descr="A person posing for a picture&#10;&#10;Description automatically generated">
            <a:extLst>
              <a:ext uri="{FF2B5EF4-FFF2-40B4-BE49-F238E27FC236}">
                <a16:creationId xmlns:a16="http://schemas.microsoft.com/office/drawing/2014/main" id="{C4D5AEF6-14AD-2E7B-45D6-FEE0171AA2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273143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  <ModifiedDateandTime xmlns="1c8cae9a-ed1a-405b-8b10-305b8e924a0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9" ma:contentTypeDescription="建立新的文件。" ma:contentTypeScope="" ma:versionID="09a6732abafb438f25c98ddb1c839aec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2d13d6a7660a33bcf9aa683144321f79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odifiedDateand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odifiedDateandTime" ma:index="26" nillable="true" ma:displayName="Modified Date and Time" ma:format="DateTime" ma:internalName="ModifiedDateandTim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2FF37C91-D984-4DA0-B6E4-998672581CFD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185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17</cp:revision>
  <dcterms:created xsi:type="dcterms:W3CDTF">2022-12-01T09:04:20Z</dcterms:created>
  <dcterms:modified xsi:type="dcterms:W3CDTF">2024-04-16T08:12:45Z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2024-04-16T06:57:51Z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f2a82b21-62ae-4437-8912-28938050997f</vt:lpwstr>
  </property>
  <property fmtid="{D5CDD505-2E9C-101B-9397-08002B2CF9AE}" pid="10" name="MSIP_Label_57969209-987a-410d-ac15-d40f31778c48_ContentBits">
    <vt:lpwstr>0</vt:lpwstr>
  </property>
</Properties>
</file>