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7E"/>
    <a:srgbClr val="008FC4"/>
    <a:srgbClr val="AFB81D"/>
    <a:srgbClr val="EC5393"/>
    <a:srgbClr val="6E3142"/>
    <a:srgbClr val="71525B"/>
    <a:srgbClr val="8E3E84"/>
    <a:srgbClr val="E7AA1F"/>
    <a:srgbClr val="77276E"/>
    <a:srgbClr val="B0B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5BF23F-029D-4C8A-AA08-D86CDACC8F96}" v="3" dt="2024-04-16T08:15:30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107" d="100"/>
          <a:sy n="107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6B5BF23F-029D-4C8A-AA08-D86CDACC8F96}"/>
    <pc:docChg chg="custSel modSld">
      <pc:chgData name="Tong, Rose" userId="0b05fd4c-9245-490f-be0a-6d500809c570" providerId="ADAL" clId="{6B5BF23F-029D-4C8A-AA08-D86CDACC8F96}" dt="2024-04-16T08:15:49.535" v="15" actId="207"/>
      <pc:docMkLst>
        <pc:docMk/>
      </pc:docMkLst>
      <pc:sldChg chg="addSp delSp modSp mod">
        <pc:chgData name="Tong, Rose" userId="0b05fd4c-9245-490f-be0a-6d500809c570" providerId="ADAL" clId="{6B5BF23F-029D-4C8A-AA08-D86CDACC8F96}" dt="2024-04-16T08:15:49.535" v="15" actId="207"/>
        <pc:sldMkLst>
          <pc:docMk/>
          <pc:sldMk cId="3069342253" sldId="271"/>
        </pc:sldMkLst>
        <pc:spChg chg="mod">
          <ac:chgData name="Tong, Rose" userId="0b05fd4c-9245-490f-be0a-6d500809c570" providerId="ADAL" clId="{6B5BF23F-029D-4C8A-AA08-D86CDACC8F96}" dt="2024-04-16T08:15:49.535" v="15" actId="207"/>
          <ac:spMkLst>
            <pc:docMk/>
            <pc:sldMk cId="3069342253" sldId="271"/>
            <ac:spMk id="4" creationId="{C6CEAE1C-59A3-4C2A-89CE-787938041BC6}"/>
          </ac:spMkLst>
        </pc:spChg>
        <pc:picChg chg="del">
          <ac:chgData name="Tong, Rose" userId="0b05fd4c-9245-490f-be0a-6d500809c570" providerId="ADAL" clId="{6B5BF23F-029D-4C8A-AA08-D86CDACC8F96}" dt="2024-04-16T08:14:52.892" v="0" actId="478"/>
          <ac:picMkLst>
            <pc:docMk/>
            <pc:sldMk cId="3069342253" sldId="271"/>
            <ac:picMk id="3" creationId="{FE12421E-D9A4-31BA-6CF6-A25B3C064658}"/>
          </ac:picMkLst>
        </pc:picChg>
        <pc:picChg chg="add del mod">
          <ac:chgData name="Tong, Rose" userId="0b05fd4c-9245-490f-be0a-6d500809c570" providerId="ADAL" clId="{6B5BF23F-029D-4C8A-AA08-D86CDACC8F96}" dt="2024-04-16T08:15:18.911" v="5" actId="478"/>
          <ac:picMkLst>
            <pc:docMk/>
            <pc:sldMk cId="3069342253" sldId="271"/>
            <ac:picMk id="5" creationId="{819D7516-F8C4-2FF6-06C8-69EF9AEA2583}"/>
          </ac:picMkLst>
        </pc:picChg>
        <pc:picChg chg="add del mod">
          <ac:chgData name="Tong, Rose" userId="0b05fd4c-9245-490f-be0a-6d500809c570" providerId="ADAL" clId="{6B5BF23F-029D-4C8A-AA08-D86CDACC8F96}" dt="2024-04-16T08:15:27.497" v="9" actId="478"/>
          <ac:picMkLst>
            <pc:docMk/>
            <pc:sldMk cId="3069342253" sldId="271"/>
            <ac:picMk id="7" creationId="{37E2CF3F-4327-57BB-6BA5-ECD69DFB0412}"/>
          </ac:picMkLst>
        </pc:picChg>
        <pc:picChg chg="add mod">
          <ac:chgData name="Tong, Rose" userId="0b05fd4c-9245-490f-be0a-6d500809c570" providerId="ADAL" clId="{6B5BF23F-029D-4C8A-AA08-D86CDACC8F96}" dt="2024-04-16T08:15:37.657" v="14" actId="14100"/>
          <ac:picMkLst>
            <pc:docMk/>
            <pc:sldMk cId="3069342253" sldId="271"/>
            <ac:picMk id="9" creationId="{0C54537E-609F-A404-1033-0616C1A3C89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CEAE1C-59A3-4C2A-89CE-787938041BC6}"/>
              </a:ext>
            </a:extLst>
          </p:cNvPr>
          <p:cNvSpPr txBox="1"/>
          <p:nvPr/>
        </p:nvSpPr>
        <p:spPr>
          <a:xfrm>
            <a:off x="523555" y="3677247"/>
            <a:ext cx="399105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4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r>
              <a:rPr lang="en-US" sz="2200" b="1" dirty="0">
                <a:solidFill>
                  <a:srgbClr val="E6007E"/>
                </a:solidFill>
                <a:latin typeface="Futura PT Book" panose="020B0502020204020303" pitchFamily="34" charset="0"/>
              </a:rPr>
              <a:t>Register at www.aplf.com</a:t>
            </a:r>
            <a:endParaRPr lang="en-GB" sz="2200" b="1" dirty="0">
              <a:solidFill>
                <a:srgbClr val="E6007E"/>
              </a:solidFill>
              <a:latin typeface="Futura PT Book" panose="020B05020202040203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2615219-C657-0067-6C06-D4D4CF6D3E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645" y="4839323"/>
            <a:ext cx="1128125" cy="1128125"/>
          </a:xfrm>
          <a:prstGeom prst="rect">
            <a:avLst/>
          </a:prstGeom>
        </p:spPr>
      </p:pic>
      <p:pic>
        <p:nvPicPr>
          <p:cNvPr id="9" name="Picture 8" descr="A person posing for a picture&#10;&#10;Description automatically generated">
            <a:extLst>
              <a:ext uri="{FF2B5EF4-FFF2-40B4-BE49-F238E27FC236}">
                <a16:creationId xmlns:a16="http://schemas.microsoft.com/office/drawing/2014/main" id="{0C54537E-609F-A404-1033-0616C1A3C8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" y="-1"/>
            <a:ext cx="6537319" cy="286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9" ma:contentTypeDescription="建立新的文件。" ma:contentTypeScope="" ma:versionID="09a6732abafb438f25c98ddb1c839aec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2d13d6a7660a33bcf9aa683144321f79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3DCCF6-B8E6-406E-8257-9F1764BDFB37}"/>
</file>

<file path=customXml/itemProps2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19409</TotalTime>
  <Words>15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50</cp:revision>
  <dcterms:created xsi:type="dcterms:W3CDTF">2021-10-06T05:12:24Z</dcterms:created>
  <dcterms:modified xsi:type="dcterms:W3CDTF">2024-04-16T08:15:54Z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57969209-987a-410d-ac15-d40f31778c48_Enabled">
    <vt:lpwstr>true</vt:lpwstr>
  </property>
  <property fmtid="{D5CDD505-2E9C-101B-9397-08002B2CF9AE}" pid="4" name="MSIP_Label_57969209-987a-410d-ac15-d40f31778c48_SetDate">
    <vt:lpwstr>2024-04-16T07:10:36Z</vt:lpwstr>
  </property>
  <property fmtid="{D5CDD505-2E9C-101B-9397-08002B2CF9AE}" pid="5" name="MSIP_Label_57969209-987a-410d-ac15-d40f31778c48_Method">
    <vt:lpwstr>Privileged</vt:lpwstr>
  </property>
  <property fmtid="{D5CDD505-2E9C-101B-9397-08002B2CF9AE}" pid="6" name="MSIP_Label_57969209-987a-410d-ac15-d40f31778c48_Name">
    <vt:lpwstr>57969209-987a-410d-ac15-d40f31778c48</vt:lpwstr>
  </property>
  <property fmtid="{D5CDD505-2E9C-101B-9397-08002B2CF9AE}" pid="7" name="MSIP_Label_57969209-987a-410d-ac15-d40f31778c48_SiteId">
    <vt:lpwstr>2567d566-604c-408a-8a60-55d0dc9d9d6b</vt:lpwstr>
  </property>
  <property fmtid="{D5CDD505-2E9C-101B-9397-08002B2CF9AE}" pid="8" name="MSIP_Label_57969209-987a-410d-ac15-d40f31778c48_ActionId">
    <vt:lpwstr>dfb7d1b6-7f79-483e-8b4f-df4cf914cb2d</vt:lpwstr>
  </property>
  <property fmtid="{D5CDD505-2E9C-101B-9397-08002B2CF9AE}" pid="9" name="MSIP_Label_57969209-987a-410d-ac15-d40f31778c48_ContentBits">
    <vt:lpwstr>0</vt:lpwstr>
  </property>
</Properties>
</file>