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1" r:id="rId5"/>
  </p:sldIdLst>
  <p:sldSz cx="6537325" cy="6537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C4"/>
    <a:srgbClr val="AFB81D"/>
    <a:srgbClr val="EC5393"/>
    <a:srgbClr val="6E3142"/>
    <a:srgbClr val="71525B"/>
    <a:srgbClr val="8E3E84"/>
    <a:srgbClr val="E7AA1F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14EEDA-F023-4EE1-88EE-D3AAC0A8410E}" v="11" dt="2024-04-16T08:08:21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50" autoAdjust="0"/>
  </p:normalViewPr>
  <p:slideViewPr>
    <p:cSldViewPr snapToGrid="0">
      <p:cViewPr varScale="1">
        <p:scale>
          <a:sx n="107" d="100"/>
          <a:sy n="107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0114EEDA-F023-4EE1-88EE-D3AAC0A8410E}"/>
    <pc:docChg chg="undo custSel modSld">
      <pc:chgData name="Tong, Rose" userId="0b05fd4c-9245-490f-be0a-6d500809c570" providerId="ADAL" clId="{0114EEDA-F023-4EE1-88EE-D3AAC0A8410E}" dt="2024-04-16T08:08:26.311" v="140" actId="14100"/>
      <pc:docMkLst>
        <pc:docMk/>
      </pc:docMkLst>
      <pc:sldChg chg="addSp delSp modSp mod">
        <pc:chgData name="Tong, Rose" userId="0b05fd4c-9245-490f-be0a-6d500809c570" providerId="ADAL" clId="{0114EEDA-F023-4EE1-88EE-D3AAC0A8410E}" dt="2024-04-16T08:08:26.311" v="140" actId="14100"/>
        <pc:sldMkLst>
          <pc:docMk/>
          <pc:sldMk cId="3069342253" sldId="271"/>
        </pc:sldMkLst>
        <pc:spChg chg="mod">
          <ac:chgData name="Tong, Rose" userId="0b05fd4c-9245-490f-be0a-6d500809c570" providerId="ADAL" clId="{0114EEDA-F023-4EE1-88EE-D3AAC0A8410E}" dt="2024-04-16T08:03:42.536" v="133" actId="1076"/>
          <ac:spMkLst>
            <pc:docMk/>
            <pc:sldMk cId="3069342253" sldId="271"/>
            <ac:spMk id="4" creationId="{C6CEAE1C-59A3-4C2A-89CE-787938041BC6}"/>
          </ac:spMkLst>
        </pc:spChg>
        <pc:spChg chg="del">
          <ac:chgData name="Tong, Rose" userId="0b05fd4c-9245-490f-be0a-6d500809c570" providerId="ADAL" clId="{0114EEDA-F023-4EE1-88EE-D3AAC0A8410E}" dt="2024-04-16T07:09:18.896" v="8" actId="478"/>
          <ac:spMkLst>
            <pc:docMk/>
            <pc:sldMk cId="3069342253" sldId="271"/>
            <ac:spMk id="22" creationId="{94691D2A-52CB-40D9-2FB6-248BA9254EB8}"/>
          </ac:spMkLst>
        </pc:spChg>
        <pc:grpChg chg="del">
          <ac:chgData name="Tong, Rose" userId="0b05fd4c-9245-490f-be0a-6d500809c570" providerId="ADAL" clId="{0114EEDA-F023-4EE1-88EE-D3AAC0A8410E}" dt="2024-04-16T07:08:46.738" v="0" actId="478"/>
          <ac:grpSpMkLst>
            <pc:docMk/>
            <pc:sldMk cId="3069342253" sldId="271"/>
            <ac:grpSpMk id="5" creationId="{E34908EA-7BFD-5BBE-8046-6F509F4E162F}"/>
          </ac:grpSpMkLst>
        </pc:grpChg>
        <pc:picChg chg="add del mod">
          <ac:chgData name="Tong, Rose" userId="0b05fd4c-9245-490f-be0a-6d500809c570" providerId="ADAL" clId="{0114EEDA-F023-4EE1-88EE-D3AAC0A8410E}" dt="2024-04-16T07:41:13.398" v="112" actId="478"/>
          <ac:picMkLst>
            <pc:docMk/>
            <pc:sldMk cId="3069342253" sldId="271"/>
            <ac:picMk id="3" creationId="{4D404894-D264-6F58-40E9-0D399C4E02D2}"/>
          </ac:picMkLst>
        </pc:picChg>
        <pc:picChg chg="add del mod ord">
          <ac:chgData name="Tong, Rose" userId="0b05fd4c-9245-490f-be0a-6d500809c570" providerId="ADAL" clId="{0114EEDA-F023-4EE1-88EE-D3AAC0A8410E}" dt="2024-04-16T07:09:30.949" v="10" actId="478"/>
          <ac:picMkLst>
            <pc:docMk/>
            <pc:sldMk cId="3069342253" sldId="271"/>
            <ac:picMk id="3" creationId="{AFD0EB19-E74C-9E95-BF0D-5FEDF88DC4B5}"/>
          </ac:picMkLst>
        </pc:picChg>
        <pc:picChg chg="add mod">
          <ac:chgData name="Tong, Rose" userId="0b05fd4c-9245-490f-be0a-6d500809c570" providerId="ADAL" clId="{0114EEDA-F023-4EE1-88EE-D3AAC0A8410E}" dt="2024-04-16T08:08:26.311" v="140" actId="14100"/>
          <ac:picMkLst>
            <pc:docMk/>
            <pc:sldMk cId="3069342253" sldId="271"/>
            <ac:picMk id="3" creationId="{FE12421E-D9A4-31BA-6CF6-A25B3C064658}"/>
          </ac:picMkLst>
        </pc:picChg>
        <pc:picChg chg="add del mod">
          <ac:chgData name="Tong, Rose" userId="0b05fd4c-9245-490f-be0a-6d500809c570" providerId="ADAL" clId="{0114EEDA-F023-4EE1-88EE-D3AAC0A8410E}" dt="2024-04-16T08:02:48.696" v="125" actId="478"/>
          <ac:picMkLst>
            <pc:docMk/>
            <pc:sldMk cId="3069342253" sldId="271"/>
            <ac:picMk id="6" creationId="{52718761-2227-8577-088C-DD8528B8379B}"/>
          </ac:picMkLst>
        </pc:picChg>
        <pc:picChg chg="add del mod">
          <ac:chgData name="Tong, Rose" userId="0b05fd4c-9245-490f-be0a-6d500809c570" providerId="ADAL" clId="{0114EEDA-F023-4EE1-88EE-D3AAC0A8410E}" dt="2024-04-16T07:09:42.376" v="16" actId="478"/>
          <ac:picMkLst>
            <pc:docMk/>
            <pc:sldMk cId="3069342253" sldId="271"/>
            <ac:picMk id="7" creationId="{65591857-3696-A497-FC27-D1B299E1564C}"/>
          </ac:picMkLst>
        </pc:picChg>
        <pc:picChg chg="add del mod">
          <ac:chgData name="Tong, Rose" userId="0b05fd4c-9245-490f-be0a-6d500809c570" providerId="ADAL" clId="{0114EEDA-F023-4EE1-88EE-D3AAC0A8410E}" dt="2024-04-16T08:07:54.893" v="135" actId="478"/>
          <ac:picMkLst>
            <pc:docMk/>
            <pc:sldMk cId="3069342253" sldId="271"/>
            <ac:picMk id="8" creationId="{776A4E33-9DFC-5BFE-4465-F2EB05A9ED08}"/>
          </ac:picMkLst>
        </pc:picChg>
        <pc:picChg chg="add del mod">
          <ac:chgData name="Tong, Rose" userId="0b05fd4c-9245-490f-be0a-6d500809c570" providerId="ADAL" clId="{0114EEDA-F023-4EE1-88EE-D3AAC0A8410E}" dt="2024-04-16T07:41:04.756" v="108" actId="478"/>
          <ac:picMkLst>
            <pc:docMk/>
            <pc:sldMk cId="3069342253" sldId="271"/>
            <ac:picMk id="9" creationId="{25381312-5E5F-3C2D-89D3-443E28DBDA22}"/>
          </ac:picMkLst>
        </pc:picChg>
        <pc:picChg chg="add del mod">
          <ac:chgData name="Tong, Rose" userId="0b05fd4c-9245-490f-be0a-6d500809c570" providerId="ADAL" clId="{0114EEDA-F023-4EE1-88EE-D3AAC0A8410E}" dt="2024-04-16T07:10:55.010" v="28" actId="478"/>
          <ac:picMkLst>
            <pc:docMk/>
            <pc:sldMk cId="3069342253" sldId="271"/>
            <ac:picMk id="11" creationId="{F06AF86A-52E1-49C0-CFB9-8B933311E2AB}"/>
          </ac:picMkLst>
        </pc:picChg>
        <pc:picChg chg="add mod">
          <ac:chgData name="Tong, Rose" userId="0b05fd4c-9245-490f-be0a-6d500809c570" providerId="ADAL" clId="{0114EEDA-F023-4EE1-88EE-D3AAC0A8410E}" dt="2024-04-16T08:03:51.036" v="134" actId="1076"/>
          <ac:picMkLst>
            <pc:docMk/>
            <pc:sldMk cId="3069342253" sldId="271"/>
            <ac:picMk id="13" creationId="{A2615219-C657-0067-6C06-D4D4CF6D3ED6}"/>
          </ac:picMkLst>
        </pc:picChg>
        <pc:picChg chg="add mod ord">
          <ac:chgData name="Tong, Rose" userId="0b05fd4c-9245-490f-be0a-6d500809c570" providerId="ADAL" clId="{0114EEDA-F023-4EE1-88EE-D3AAC0A8410E}" dt="2024-04-16T07:15:50.458" v="82"/>
          <ac:picMkLst>
            <pc:docMk/>
            <pc:sldMk cId="3069342253" sldId="271"/>
            <ac:picMk id="17" creationId="{3B306086-EE60-0379-CCC1-BF53B5247B7C}"/>
          </ac:picMkLst>
        </pc:picChg>
        <pc:cxnChg chg="add del mod">
          <ac:chgData name="Tong, Rose" userId="0b05fd4c-9245-490f-be0a-6d500809c570" providerId="ADAL" clId="{0114EEDA-F023-4EE1-88EE-D3AAC0A8410E}" dt="2024-04-16T07:19:03.216" v="106" actId="478"/>
          <ac:cxnSpMkLst>
            <pc:docMk/>
            <pc:sldMk cId="3069342253" sldId="271"/>
            <ac:cxnSpMk id="19" creationId="{1A8475DE-A85E-49D7-D419-93934F202B8A}"/>
          </ac:cxnSpMkLst>
        </pc:cxnChg>
      </pc:sldChg>
    </pc:docChg>
  </pc:docChgLst>
  <pc:docChgLst>
    <pc:chgData name="Tong, Rose" userId="0b05fd4c-9245-490f-be0a-6d500809c570" providerId="ADAL" clId="{46F914EF-5F1F-42D4-BFA7-1C1BCF7A7AC5}"/>
    <pc:docChg chg="undo custSel modSld">
      <pc:chgData name="Tong, Rose" userId="0b05fd4c-9245-490f-be0a-6d500809c570" providerId="ADAL" clId="{46F914EF-5F1F-42D4-BFA7-1C1BCF7A7AC5}" dt="2023-05-11T02:54:22.434" v="73" actId="164"/>
      <pc:docMkLst>
        <pc:docMk/>
      </pc:docMkLst>
      <pc:sldChg chg="addSp delSp modSp mod">
        <pc:chgData name="Tong, Rose" userId="0b05fd4c-9245-490f-be0a-6d500809c570" providerId="ADAL" clId="{46F914EF-5F1F-42D4-BFA7-1C1BCF7A7AC5}" dt="2023-05-11T02:54:22.434" v="73" actId="164"/>
        <pc:sldMkLst>
          <pc:docMk/>
          <pc:sldMk cId="3069342253" sldId="271"/>
        </pc:sldMkLst>
        <pc:spChg chg="mod">
          <ac:chgData name="Tong, Rose" userId="0b05fd4c-9245-490f-be0a-6d500809c570" providerId="ADAL" clId="{46F914EF-5F1F-42D4-BFA7-1C1BCF7A7AC5}" dt="2023-05-11T02:48:41.621" v="45" actId="1076"/>
          <ac:spMkLst>
            <pc:docMk/>
            <pc:sldMk cId="3069342253" sldId="271"/>
            <ac:spMk id="4" creationId="{C6CEAE1C-59A3-4C2A-89CE-787938041BC6}"/>
          </ac:spMkLst>
        </pc:spChg>
        <pc:grpChg chg="add del mod">
          <ac:chgData name="Tong, Rose" userId="0b05fd4c-9245-490f-be0a-6d500809c570" providerId="ADAL" clId="{46F914EF-5F1F-42D4-BFA7-1C1BCF7A7AC5}" dt="2023-05-11T02:52:41.138" v="53" actId="165"/>
          <ac:grpSpMkLst>
            <pc:docMk/>
            <pc:sldMk cId="3069342253" sldId="271"/>
            <ac:grpSpMk id="2" creationId="{CBFACBE8-716A-7D22-53D2-FD3DB2614DB4}"/>
          </ac:grpSpMkLst>
        </pc:grpChg>
        <pc:grpChg chg="add del mod">
          <ac:chgData name="Tong, Rose" userId="0b05fd4c-9245-490f-be0a-6d500809c570" providerId="ADAL" clId="{46F914EF-5F1F-42D4-BFA7-1C1BCF7A7AC5}" dt="2023-05-11T02:53:50.451" v="66" actId="165"/>
          <ac:grpSpMkLst>
            <pc:docMk/>
            <pc:sldMk cId="3069342253" sldId="271"/>
            <ac:grpSpMk id="3" creationId="{4B1327A3-4F60-9C02-A285-F400A8406B3A}"/>
          </ac:grpSpMkLst>
        </pc:grpChg>
        <pc:grpChg chg="add mod">
          <ac:chgData name="Tong, Rose" userId="0b05fd4c-9245-490f-be0a-6d500809c570" providerId="ADAL" clId="{46F914EF-5F1F-42D4-BFA7-1C1BCF7A7AC5}" dt="2023-05-11T02:54:22.434" v="73" actId="164"/>
          <ac:grpSpMkLst>
            <pc:docMk/>
            <pc:sldMk cId="3069342253" sldId="271"/>
            <ac:grpSpMk id="5" creationId="{E34908EA-7BFD-5BBE-8046-6F509F4E162F}"/>
          </ac:grpSpMkLst>
        </pc:grpChg>
        <pc:grpChg chg="del">
          <ac:chgData name="Tong, Rose" userId="0b05fd4c-9245-490f-be0a-6d500809c570" providerId="ADAL" clId="{46F914EF-5F1F-42D4-BFA7-1C1BCF7A7AC5}" dt="2023-05-10T03:10:41.722" v="0" actId="478"/>
          <ac:grpSpMkLst>
            <pc:docMk/>
            <pc:sldMk cId="3069342253" sldId="271"/>
            <ac:grpSpMk id="8" creationId="{0F7D0396-656D-D79D-6129-5F908A7FFACB}"/>
          </ac:grpSpMkLst>
        </pc:grpChg>
        <pc:picChg chg="add del mod">
          <ac:chgData name="Tong, Rose" userId="0b05fd4c-9245-490f-be0a-6d500809c570" providerId="ADAL" clId="{46F914EF-5F1F-42D4-BFA7-1C1BCF7A7AC5}" dt="2023-05-10T03:10:55.536" v="3" actId="478"/>
          <ac:picMkLst>
            <pc:docMk/>
            <pc:sldMk cId="3069342253" sldId="271"/>
            <ac:picMk id="6" creationId="{7565D7D4-473F-B2DF-EA05-A261E571898E}"/>
          </ac:picMkLst>
        </pc:picChg>
        <pc:picChg chg="add del mod">
          <ac:chgData name="Tong, Rose" userId="0b05fd4c-9245-490f-be0a-6d500809c570" providerId="ADAL" clId="{46F914EF-5F1F-42D4-BFA7-1C1BCF7A7AC5}" dt="2023-05-10T03:12:46.663" v="10" actId="478"/>
          <ac:picMkLst>
            <pc:docMk/>
            <pc:sldMk cId="3069342253" sldId="271"/>
            <ac:picMk id="10" creationId="{B7C76DA1-835E-FAEC-0F7D-46B1AE9782B3}"/>
          </ac:picMkLst>
        </pc:picChg>
        <pc:picChg chg="add del mod">
          <ac:chgData name="Tong, Rose" userId="0b05fd4c-9245-490f-be0a-6d500809c570" providerId="ADAL" clId="{46F914EF-5F1F-42D4-BFA7-1C1BCF7A7AC5}" dt="2023-05-10T03:13:22.721" v="14" actId="478"/>
          <ac:picMkLst>
            <pc:docMk/>
            <pc:sldMk cId="3069342253" sldId="271"/>
            <ac:picMk id="12" creationId="{470275C6-E031-2AF3-6F7D-CE97CC3729D2}"/>
          </ac:picMkLst>
        </pc:picChg>
        <pc:picChg chg="add mod topLvl">
          <ac:chgData name="Tong, Rose" userId="0b05fd4c-9245-490f-be0a-6d500809c570" providerId="ADAL" clId="{46F914EF-5F1F-42D4-BFA7-1C1BCF7A7AC5}" dt="2023-05-11T02:54:22.434" v="73" actId="164"/>
          <ac:picMkLst>
            <pc:docMk/>
            <pc:sldMk cId="3069342253" sldId="271"/>
            <ac:picMk id="14" creationId="{E1D05E8C-502A-6576-D36D-98A3E68298A3}"/>
          </ac:picMkLst>
        </pc:picChg>
        <pc:picChg chg="add mod topLvl">
          <ac:chgData name="Tong, Rose" userId="0b05fd4c-9245-490f-be0a-6d500809c570" providerId="ADAL" clId="{46F914EF-5F1F-42D4-BFA7-1C1BCF7A7AC5}" dt="2023-05-11T02:54:22.434" v="73" actId="164"/>
          <ac:picMkLst>
            <pc:docMk/>
            <pc:sldMk cId="3069342253" sldId="271"/>
            <ac:picMk id="16" creationId="{C45D57E8-8964-D9C7-42A6-A91A4BFB130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00" y="1069882"/>
            <a:ext cx="5556726" cy="2275958"/>
          </a:xfrm>
        </p:spPr>
        <p:txBody>
          <a:bodyPr anchor="b"/>
          <a:lstStyle>
            <a:lvl1pPr algn="ctr"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66" y="3433609"/>
            <a:ext cx="4902994" cy="1578340"/>
          </a:xfrm>
        </p:spPr>
        <p:txBody>
          <a:bodyPr/>
          <a:lstStyle>
            <a:lvl1pPr marL="0" indent="0" algn="ctr">
              <a:buNone/>
              <a:defRPr sz="1716"/>
            </a:lvl1pPr>
            <a:lvl2pPr marL="326852" indent="0" algn="ctr">
              <a:buNone/>
              <a:defRPr sz="1430"/>
            </a:lvl2pPr>
            <a:lvl3pPr marL="653705" indent="0" algn="ctr">
              <a:buNone/>
              <a:defRPr sz="1287"/>
            </a:lvl3pPr>
            <a:lvl4pPr marL="980557" indent="0" algn="ctr">
              <a:buNone/>
              <a:defRPr sz="1144"/>
            </a:lvl4pPr>
            <a:lvl5pPr marL="1307409" indent="0" algn="ctr">
              <a:buNone/>
              <a:defRPr sz="1144"/>
            </a:lvl5pPr>
            <a:lvl6pPr marL="1634261" indent="0" algn="ctr">
              <a:buNone/>
              <a:defRPr sz="1144"/>
            </a:lvl6pPr>
            <a:lvl7pPr marL="1961114" indent="0" algn="ctr">
              <a:buNone/>
              <a:defRPr sz="1144"/>
            </a:lvl7pPr>
            <a:lvl8pPr marL="2287966" indent="0" algn="ctr">
              <a:buNone/>
              <a:defRPr sz="1144"/>
            </a:lvl8pPr>
            <a:lvl9pPr marL="2614818" indent="0" algn="ctr">
              <a:buNone/>
              <a:defRPr sz="11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8273" y="348052"/>
            <a:ext cx="1409611" cy="5540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441" y="348052"/>
            <a:ext cx="4147116" cy="55400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37" y="1629793"/>
            <a:ext cx="5638443" cy="2719345"/>
          </a:xfrm>
        </p:spPr>
        <p:txBody>
          <a:bodyPr anchor="b"/>
          <a:lstStyle>
            <a:lvl1pPr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037" y="4374865"/>
            <a:ext cx="5638443" cy="1430039"/>
          </a:xfrm>
        </p:spPr>
        <p:txBody>
          <a:bodyPr/>
          <a:lstStyle>
            <a:lvl1pPr marL="0" indent="0">
              <a:buNone/>
              <a:defRPr sz="1716">
                <a:solidFill>
                  <a:schemeClr val="tx1"/>
                </a:solidFill>
              </a:defRPr>
            </a:lvl1pPr>
            <a:lvl2pPr marL="326852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2pPr>
            <a:lvl3pPr marL="653705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3pPr>
            <a:lvl4pPr marL="980557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4pPr>
            <a:lvl5pPr marL="1307409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5pPr>
            <a:lvl6pPr marL="1634261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6pPr>
            <a:lvl7pPr marL="1961114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7pPr>
            <a:lvl8pPr marL="2287966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8pPr>
            <a:lvl9pPr marL="2614818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44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952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2" y="348053"/>
            <a:ext cx="5638443" cy="12635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294" y="1602553"/>
            <a:ext cx="2765594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294" y="2387940"/>
            <a:ext cx="2765594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9521" y="1602553"/>
            <a:ext cx="2779215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9521" y="2387940"/>
            <a:ext cx="2779215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14" y="941255"/>
            <a:ext cx="3309521" cy="4645738"/>
          </a:xfrm>
        </p:spPr>
        <p:txBody>
          <a:bodyPr/>
          <a:lstStyle>
            <a:lvl1pPr>
              <a:defRPr sz="2288"/>
            </a:lvl1pPr>
            <a:lvl2pPr>
              <a:defRPr sz="2002"/>
            </a:lvl2pPr>
            <a:lvl3pPr>
              <a:defRPr sz="1716"/>
            </a:lvl3pPr>
            <a:lvl4pPr>
              <a:defRPr sz="1430"/>
            </a:lvl4pPr>
            <a:lvl5pPr>
              <a:defRPr sz="1430"/>
            </a:lvl5pPr>
            <a:lvl6pPr>
              <a:defRPr sz="1430"/>
            </a:lvl6pPr>
            <a:lvl7pPr>
              <a:defRPr sz="1430"/>
            </a:lvl7pPr>
            <a:lvl8pPr>
              <a:defRPr sz="1430"/>
            </a:lvl8pPr>
            <a:lvl9pPr>
              <a:defRPr sz="14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79214" y="941255"/>
            <a:ext cx="3309521" cy="4645738"/>
          </a:xfrm>
        </p:spPr>
        <p:txBody>
          <a:bodyPr anchor="t"/>
          <a:lstStyle>
            <a:lvl1pPr marL="0" indent="0">
              <a:buNone/>
              <a:defRPr sz="2288"/>
            </a:lvl1pPr>
            <a:lvl2pPr marL="326852" indent="0">
              <a:buNone/>
              <a:defRPr sz="2002"/>
            </a:lvl2pPr>
            <a:lvl3pPr marL="653705" indent="0">
              <a:buNone/>
              <a:defRPr sz="1716"/>
            </a:lvl3pPr>
            <a:lvl4pPr marL="980557" indent="0">
              <a:buNone/>
              <a:defRPr sz="1430"/>
            </a:lvl4pPr>
            <a:lvl5pPr marL="1307409" indent="0">
              <a:buNone/>
              <a:defRPr sz="1430"/>
            </a:lvl5pPr>
            <a:lvl6pPr marL="1634261" indent="0">
              <a:buNone/>
              <a:defRPr sz="1430"/>
            </a:lvl6pPr>
            <a:lvl7pPr marL="1961114" indent="0">
              <a:buNone/>
              <a:defRPr sz="1430"/>
            </a:lvl7pPr>
            <a:lvl8pPr marL="2287966" indent="0">
              <a:buNone/>
              <a:defRPr sz="1430"/>
            </a:lvl8pPr>
            <a:lvl9pPr marL="2614818" indent="0">
              <a:buNone/>
              <a:defRPr sz="14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3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441" y="348053"/>
            <a:ext cx="5638443" cy="1263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441" y="1740260"/>
            <a:ext cx="5638443" cy="414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41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489" y="6059133"/>
            <a:ext cx="2206347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16986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53705" rtl="0" eaLnBrk="1" latinLnBrk="0" hangingPunct="1">
        <a:lnSpc>
          <a:spcPct val="90000"/>
        </a:lnSpc>
        <a:spcBef>
          <a:spcPct val="0"/>
        </a:spcBef>
        <a:buNone/>
        <a:defRPr sz="3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26" indent="-163426" algn="l" defTabSz="65370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1pPr>
      <a:lvl2pPr marL="49027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6" kern="1200">
          <a:solidFill>
            <a:schemeClr val="tx1"/>
          </a:solidFill>
          <a:latin typeface="+mn-lt"/>
          <a:ea typeface="+mn-ea"/>
          <a:cs typeface="+mn-cs"/>
        </a:defRPr>
      </a:lvl2pPr>
      <a:lvl3pPr marL="817131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143983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470835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79768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2124540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451392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778244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1pPr>
      <a:lvl2pPr marL="326852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2pPr>
      <a:lvl3pPr marL="653705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3pPr>
      <a:lvl4pPr marL="980557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307409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634261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1961114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287966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614818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CEAE1C-59A3-4C2A-89CE-787938041BC6}"/>
              </a:ext>
            </a:extLst>
          </p:cNvPr>
          <p:cNvSpPr txBox="1"/>
          <p:nvPr/>
        </p:nvSpPr>
        <p:spPr>
          <a:xfrm>
            <a:off x="523555" y="3677247"/>
            <a:ext cx="399105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r>
              <a:rPr lang="en-GB" sz="24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</a:t>
            </a:r>
            <a:r>
              <a:rPr lang="en-GB" sz="24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endParaRPr lang="en-GB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r>
              <a:rPr lang="en-US" sz="2200" b="1" dirty="0">
                <a:solidFill>
                  <a:srgbClr val="008FC4"/>
                </a:solidFill>
                <a:latin typeface="Futura PT Book" panose="020B0502020204020303" pitchFamily="34" charset="0"/>
              </a:rPr>
              <a:t>Register at www.aplf.com</a:t>
            </a:r>
            <a:endParaRPr lang="en-GB" sz="2200" b="1" dirty="0">
              <a:solidFill>
                <a:srgbClr val="008FC4"/>
              </a:solidFill>
              <a:latin typeface="Futura PT Book" panose="020B05020202040203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54D140-6346-59D3-907A-4A0D9242B0E9}"/>
              </a:ext>
            </a:extLst>
          </p:cNvPr>
          <p:cNvSpPr/>
          <p:nvPr/>
        </p:nvSpPr>
        <p:spPr>
          <a:xfrm>
            <a:off x="0" y="0"/>
            <a:ext cx="6537324" cy="65373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A2615219-C657-0067-6C06-D4D4CF6D3E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645" y="4839323"/>
            <a:ext cx="1128125" cy="1128125"/>
          </a:xfrm>
          <a:prstGeom prst="rect">
            <a:avLst/>
          </a:prstGeom>
        </p:spPr>
      </p:pic>
      <p:pic>
        <p:nvPicPr>
          <p:cNvPr id="3" name="Picture 2" descr="A group of colorful circles&#10;&#10;Description automatically generated">
            <a:extLst>
              <a:ext uri="{FF2B5EF4-FFF2-40B4-BE49-F238E27FC236}">
                <a16:creationId xmlns:a16="http://schemas.microsoft.com/office/drawing/2014/main" id="{FE12421E-D9A4-31BA-6CF6-A25B3C0646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" y="-1"/>
            <a:ext cx="6537319" cy="286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4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9" ma:contentTypeDescription="建立新的文件。" ma:contentTypeScope="" ma:versionID="09a6732abafb438f25c98ddb1c839aec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2d13d6a7660a33bcf9aa683144321f79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Props1.xml><?xml version="1.0" encoding="utf-8"?>
<ds:datastoreItem xmlns:ds="http://schemas.openxmlformats.org/officeDocument/2006/customXml" ds:itemID="{018AA832-F62C-43F1-8A6E-535B122DCB2B}"/>
</file>

<file path=customXml/itemProps2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19408</TotalTime>
  <Words>15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49</cp:revision>
  <dcterms:created xsi:type="dcterms:W3CDTF">2021-10-06T05:12:24Z</dcterms:created>
  <dcterms:modified xsi:type="dcterms:W3CDTF">2024-04-16T08:08:30Z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57969209-987a-410d-ac15-d40f31778c48_Enabled">
    <vt:lpwstr>true</vt:lpwstr>
  </property>
  <property fmtid="{D5CDD505-2E9C-101B-9397-08002B2CF9AE}" pid="4" name="MSIP_Label_57969209-987a-410d-ac15-d40f31778c48_SetDate">
    <vt:lpwstr>2024-04-16T07:10:36Z</vt:lpwstr>
  </property>
  <property fmtid="{D5CDD505-2E9C-101B-9397-08002B2CF9AE}" pid="5" name="MSIP_Label_57969209-987a-410d-ac15-d40f31778c48_Method">
    <vt:lpwstr>Privileged</vt:lpwstr>
  </property>
  <property fmtid="{D5CDD505-2E9C-101B-9397-08002B2CF9AE}" pid="6" name="MSIP_Label_57969209-987a-410d-ac15-d40f31778c48_Name">
    <vt:lpwstr>57969209-987a-410d-ac15-d40f31778c48</vt:lpwstr>
  </property>
  <property fmtid="{D5CDD505-2E9C-101B-9397-08002B2CF9AE}" pid="7" name="MSIP_Label_57969209-987a-410d-ac15-d40f31778c48_SiteId">
    <vt:lpwstr>2567d566-604c-408a-8a60-55d0dc9d9d6b</vt:lpwstr>
  </property>
  <property fmtid="{D5CDD505-2E9C-101B-9397-08002B2CF9AE}" pid="8" name="MSIP_Label_57969209-987a-410d-ac15-d40f31778c48_ActionId">
    <vt:lpwstr>dfb7d1b6-7f79-483e-8b4f-df4cf914cb2d</vt:lpwstr>
  </property>
  <property fmtid="{D5CDD505-2E9C-101B-9397-08002B2CF9AE}" pid="9" name="MSIP_Label_57969209-987a-410d-ac15-d40f31778c48_ContentBits">
    <vt:lpwstr>0</vt:lpwstr>
  </property>
</Properties>
</file>