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0744200" cy="1819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7BA1"/>
    <a:srgbClr val="9E563B"/>
    <a:srgbClr val="EAE3B3"/>
    <a:srgbClr val="A4D5A7"/>
    <a:srgbClr val="D44E90"/>
    <a:srgbClr val="008FC5"/>
    <a:srgbClr val="AFB81D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7C1720-A7A3-4437-A641-11BEE794FCC0}" v="1" dt="2023-05-11T07:38:53.393"/>
    <p1510:client id="{6513E38C-C7E8-480E-9555-479F8DF52559}" v="2" dt="2023-05-11T02:59:16.6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427C1720-A7A3-4437-A641-11BEE794FCC0}"/>
    <pc:docChg chg="modSld">
      <pc:chgData name="Tong, Rose" userId="0b05fd4c-9245-490f-be0a-6d500809c570" providerId="ADAL" clId="{427C1720-A7A3-4437-A641-11BEE794FCC0}" dt="2023-05-11T07:38:53.393" v="0" actId="164"/>
      <pc:docMkLst>
        <pc:docMk/>
      </pc:docMkLst>
      <pc:sldChg chg="addSp modSp">
        <pc:chgData name="Tong, Rose" userId="0b05fd4c-9245-490f-be0a-6d500809c570" providerId="ADAL" clId="{427C1720-A7A3-4437-A641-11BEE794FCC0}" dt="2023-05-11T07:38:53.393" v="0" actId="164"/>
        <pc:sldMkLst>
          <pc:docMk/>
          <pc:sldMk cId="4082126726" sldId="257"/>
        </pc:sldMkLst>
        <pc:grpChg chg="add mod">
          <ac:chgData name="Tong, Rose" userId="0b05fd4c-9245-490f-be0a-6d500809c570" providerId="ADAL" clId="{427C1720-A7A3-4437-A641-11BEE794FCC0}" dt="2023-05-11T07:38:53.393" v="0" actId="164"/>
          <ac:grpSpMkLst>
            <pc:docMk/>
            <pc:sldMk cId="4082126726" sldId="257"/>
            <ac:grpSpMk id="3" creationId="{08F949E5-0126-94CB-EADD-CEDF901A9BE7}"/>
          </ac:grpSpMkLst>
        </pc:grpChg>
        <pc:picChg chg="mod">
          <ac:chgData name="Tong, Rose" userId="0b05fd4c-9245-490f-be0a-6d500809c570" providerId="ADAL" clId="{427C1720-A7A3-4437-A641-11BEE794FCC0}" dt="2023-05-11T07:38:53.393" v="0" actId="164"/>
          <ac:picMkLst>
            <pc:docMk/>
            <pc:sldMk cId="4082126726" sldId="257"/>
            <ac:picMk id="8" creationId="{0C743370-14E7-66F6-AF6B-F0A579981973}"/>
          </ac:picMkLst>
        </pc:picChg>
        <pc:picChg chg="mod">
          <ac:chgData name="Tong, Rose" userId="0b05fd4c-9245-490f-be0a-6d500809c570" providerId="ADAL" clId="{427C1720-A7A3-4437-A641-11BEE794FCC0}" dt="2023-05-11T07:38:53.393" v="0" actId="164"/>
          <ac:picMkLst>
            <pc:docMk/>
            <pc:sldMk cId="4082126726" sldId="257"/>
            <ac:picMk id="25" creationId="{44EAFA87-7236-8F7F-6967-3DAE2751B652}"/>
          </ac:picMkLst>
        </pc:picChg>
      </pc:sldChg>
    </pc:docChg>
  </pc:docChgLst>
  <pc:docChgLst>
    <pc:chgData name="Tong, Rose" userId="0b05fd4c-9245-490f-be0a-6d500809c570" providerId="ADAL" clId="{6513E38C-C7E8-480E-9555-479F8DF52559}"/>
    <pc:docChg chg="undo custSel modSld">
      <pc:chgData name="Tong, Rose" userId="0b05fd4c-9245-490f-be0a-6d500809c570" providerId="ADAL" clId="{6513E38C-C7E8-480E-9555-479F8DF52559}" dt="2023-05-11T03:16:26.708" v="188" actId="1076"/>
      <pc:docMkLst>
        <pc:docMk/>
      </pc:docMkLst>
      <pc:sldChg chg="addSp delSp modSp mod">
        <pc:chgData name="Tong, Rose" userId="0b05fd4c-9245-490f-be0a-6d500809c570" providerId="ADAL" clId="{6513E38C-C7E8-480E-9555-479F8DF52559}" dt="2023-05-11T03:16:26.708" v="188" actId="1076"/>
        <pc:sldMkLst>
          <pc:docMk/>
          <pc:sldMk cId="4082126726" sldId="257"/>
        </pc:sldMkLst>
        <pc:spChg chg="mod ord">
          <ac:chgData name="Tong, Rose" userId="0b05fd4c-9245-490f-be0a-6d500809c570" providerId="ADAL" clId="{6513E38C-C7E8-480E-9555-479F8DF52559}" dt="2023-05-11T03:16:26.708" v="188" actId="1076"/>
          <ac:spMkLst>
            <pc:docMk/>
            <pc:sldMk cId="4082126726" sldId="257"/>
            <ac:spMk id="2" creationId="{94436121-C84E-44D7-6C44-31A71247263F}"/>
          </ac:spMkLst>
        </pc:spChg>
        <pc:spChg chg="add del mod">
          <ac:chgData name="Tong, Rose" userId="0b05fd4c-9245-490f-be0a-6d500809c570" providerId="ADAL" clId="{6513E38C-C7E8-480E-9555-479F8DF52559}" dt="2023-05-11T02:57:10.652" v="28" actId="478"/>
          <ac:spMkLst>
            <pc:docMk/>
            <pc:sldMk cId="4082126726" sldId="257"/>
            <ac:spMk id="3" creationId="{C1CB1D13-7CF5-4D79-503D-F805AD01C282}"/>
          </ac:spMkLst>
        </pc:spChg>
        <pc:spChg chg="add del mod topLvl">
          <ac:chgData name="Tong, Rose" userId="0b05fd4c-9245-490f-be0a-6d500809c570" providerId="ADAL" clId="{6513E38C-C7E8-480E-9555-479F8DF52559}" dt="2023-05-11T03:02:47.010" v="68" actId="20577"/>
          <ac:spMkLst>
            <pc:docMk/>
            <pc:sldMk cId="4082126726" sldId="257"/>
            <ac:spMk id="5" creationId="{9320D89F-1C1F-AD71-85B7-EC528FB55ABC}"/>
          </ac:spMkLst>
        </pc:spChg>
        <pc:spChg chg="add del mod">
          <ac:chgData name="Tong, Rose" userId="0b05fd4c-9245-490f-be0a-6d500809c570" providerId="ADAL" clId="{6513E38C-C7E8-480E-9555-479F8DF52559}" dt="2023-05-11T02:57:57.098" v="35" actId="478"/>
          <ac:spMkLst>
            <pc:docMk/>
            <pc:sldMk cId="4082126726" sldId="257"/>
            <ac:spMk id="6" creationId="{3593921B-DC99-6808-CD0B-E0FA4C96B668}"/>
          </ac:spMkLst>
        </pc:spChg>
        <pc:spChg chg="add del mod">
          <ac:chgData name="Tong, Rose" userId="0b05fd4c-9245-490f-be0a-6d500809c570" providerId="ADAL" clId="{6513E38C-C7E8-480E-9555-479F8DF52559}" dt="2023-05-11T02:58:34.383" v="42" actId="478"/>
          <ac:spMkLst>
            <pc:docMk/>
            <pc:sldMk cId="4082126726" sldId="257"/>
            <ac:spMk id="7" creationId="{C55BE8B1-8401-3099-BF4E-40B9223E57A0}"/>
          </ac:spMkLst>
        </pc:spChg>
        <pc:spChg chg="add mod">
          <ac:chgData name="Tong, Rose" userId="0b05fd4c-9245-490f-be0a-6d500809c570" providerId="ADAL" clId="{6513E38C-C7E8-480E-9555-479F8DF52559}" dt="2023-05-10T03:39:16.314" v="17" actId="208"/>
          <ac:spMkLst>
            <pc:docMk/>
            <pc:sldMk cId="4082126726" sldId="257"/>
            <ac:spMk id="10" creationId="{EAB04FBF-5337-88F3-8883-27EA7582D8C4}"/>
          </ac:spMkLst>
        </pc:spChg>
        <pc:spChg chg="add del mod">
          <ac:chgData name="Tong, Rose" userId="0b05fd4c-9245-490f-be0a-6d500809c570" providerId="ADAL" clId="{6513E38C-C7E8-480E-9555-479F8DF52559}" dt="2023-05-11T03:14:24.587" v="147" actId="478"/>
          <ac:spMkLst>
            <pc:docMk/>
            <pc:sldMk cId="4082126726" sldId="257"/>
            <ac:spMk id="11" creationId="{EE281065-6628-9E59-AAA5-6964D52C7518}"/>
          </ac:spMkLst>
        </pc:spChg>
        <pc:spChg chg="mod">
          <ac:chgData name="Tong, Rose" userId="0b05fd4c-9245-490f-be0a-6d500809c570" providerId="ADAL" clId="{6513E38C-C7E8-480E-9555-479F8DF52559}" dt="2023-05-11T02:59:38.904" v="50" actId="1076"/>
          <ac:spMkLst>
            <pc:docMk/>
            <pc:sldMk cId="4082126726" sldId="257"/>
            <ac:spMk id="15" creationId="{9D5FBACB-DEC7-A110-3FED-0BEFEB4A73DA}"/>
          </ac:spMkLst>
        </pc:spChg>
        <pc:spChg chg="add del mod">
          <ac:chgData name="Tong, Rose" userId="0b05fd4c-9245-490f-be0a-6d500809c570" providerId="ADAL" clId="{6513E38C-C7E8-480E-9555-479F8DF52559}" dt="2023-05-11T03:01:36.669" v="62" actId="478"/>
          <ac:spMkLst>
            <pc:docMk/>
            <pc:sldMk cId="4082126726" sldId="257"/>
            <ac:spMk id="16" creationId="{80864779-9070-9D36-636A-792D5F9C7FAF}"/>
          </ac:spMkLst>
        </pc:spChg>
        <pc:spChg chg="add del mod">
          <ac:chgData name="Tong, Rose" userId="0b05fd4c-9245-490f-be0a-6d500809c570" providerId="ADAL" clId="{6513E38C-C7E8-480E-9555-479F8DF52559}" dt="2023-05-11T03:03:49.036" v="76" actId="478"/>
          <ac:spMkLst>
            <pc:docMk/>
            <pc:sldMk cId="4082126726" sldId="257"/>
            <ac:spMk id="17" creationId="{BE357719-728A-4BA3-2C7B-38ED1CE72A1F}"/>
          </ac:spMkLst>
        </pc:spChg>
        <pc:spChg chg="add del mod">
          <ac:chgData name="Tong, Rose" userId="0b05fd4c-9245-490f-be0a-6d500809c570" providerId="ADAL" clId="{6513E38C-C7E8-480E-9555-479F8DF52559}" dt="2023-05-11T03:14:25.240" v="148" actId="478"/>
          <ac:spMkLst>
            <pc:docMk/>
            <pc:sldMk cId="4082126726" sldId="257"/>
            <ac:spMk id="18" creationId="{7F8261C8-5DC0-EDEE-2BD9-5CD23D86BCFC}"/>
          </ac:spMkLst>
        </pc:spChg>
        <pc:spChg chg="add del">
          <ac:chgData name="Tong, Rose" userId="0b05fd4c-9245-490f-be0a-6d500809c570" providerId="ADAL" clId="{6513E38C-C7E8-480E-9555-479F8DF52559}" dt="2023-05-11T03:09:50.880" v="130" actId="478"/>
          <ac:spMkLst>
            <pc:docMk/>
            <pc:sldMk cId="4082126726" sldId="257"/>
            <ac:spMk id="19" creationId="{1A3570C0-30B3-EBD6-309D-FA4AB0278489}"/>
          </ac:spMkLst>
        </pc:spChg>
        <pc:grpChg chg="add del mod ord">
          <ac:chgData name="Tong, Rose" userId="0b05fd4c-9245-490f-be0a-6d500809c570" providerId="ADAL" clId="{6513E38C-C7E8-480E-9555-479F8DF52559}" dt="2023-05-11T03:14:23.064" v="145" actId="478"/>
          <ac:grpSpMkLst>
            <pc:docMk/>
            <pc:sldMk cId="4082126726" sldId="257"/>
            <ac:grpSpMk id="9" creationId="{0011A635-488E-EB8C-E718-46F61EC9DEFF}"/>
          </ac:grpSpMkLst>
        </pc:grpChg>
        <pc:grpChg chg="add del mod">
          <ac:chgData name="Tong, Rose" userId="0b05fd4c-9245-490f-be0a-6d500809c570" providerId="ADAL" clId="{6513E38C-C7E8-480E-9555-479F8DF52559}" dt="2023-05-11T03:16:11.671" v="177" actId="478"/>
          <ac:grpSpMkLst>
            <pc:docMk/>
            <pc:sldMk cId="4082126726" sldId="257"/>
            <ac:grpSpMk id="12" creationId="{CC27C0D3-425C-3D46-73AD-C571B59DFA8A}"/>
          </ac:grpSpMkLst>
        </pc:grpChg>
        <pc:picChg chg="add mod topLvl">
          <ac:chgData name="Tong, Rose" userId="0b05fd4c-9245-490f-be0a-6d500809c570" providerId="ADAL" clId="{6513E38C-C7E8-480E-9555-479F8DF52559}" dt="2023-05-11T03:02:37.424" v="67" actId="478"/>
          <ac:picMkLst>
            <pc:docMk/>
            <pc:sldMk cId="4082126726" sldId="257"/>
            <ac:picMk id="4" creationId="{312EBC71-A6DE-9019-63FA-4CC34F886D1E}"/>
          </ac:picMkLst>
        </pc:picChg>
        <pc:picChg chg="del">
          <ac:chgData name="Tong, Rose" userId="0b05fd4c-9245-490f-be0a-6d500809c570" providerId="ADAL" clId="{6513E38C-C7E8-480E-9555-479F8DF52559}" dt="2023-05-10T03:36:43.519" v="0" actId="478"/>
          <ac:picMkLst>
            <pc:docMk/>
            <pc:sldMk cId="4082126726" sldId="257"/>
            <ac:picMk id="6" creationId="{5394B428-E794-AF3B-8092-F7D0C5D14225}"/>
          </ac:picMkLst>
        </pc:picChg>
        <pc:picChg chg="add mod">
          <ac:chgData name="Tong, Rose" userId="0b05fd4c-9245-490f-be0a-6d500809c570" providerId="ADAL" clId="{6513E38C-C7E8-480E-9555-479F8DF52559}" dt="2023-05-11T03:16:21.012" v="187" actId="1038"/>
          <ac:picMkLst>
            <pc:docMk/>
            <pc:sldMk cId="4082126726" sldId="257"/>
            <ac:picMk id="8" creationId="{0C743370-14E7-66F6-AF6B-F0A579981973}"/>
          </ac:picMkLst>
        </pc:picChg>
        <pc:picChg chg="mod">
          <ac:chgData name="Tong, Rose" userId="0b05fd4c-9245-490f-be0a-6d500809c570" providerId="ADAL" clId="{6513E38C-C7E8-480E-9555-479F8DF52559}" dt="2023-05-11T02:59:26.401" v="48" actId="207"/>
          <ac:picMkLst>
            <pc:docMk/>
            <pc:sldMk cId="4082126726" sldId="257"/>
            <ac:picMk id="14" creationId="{3ED3EE49-5F22-7F44-20C8-95ABEE0B4E1A}"/>
          </ac:picMkLst>
        </pc:picChg>
        <pc:picChg chg="add del mod">
          <ac:chgData name="Tong, Rose" userId="0b05fd4c-9245-490f-be0a-6d500809c570" providerId="ADAL" clId="{6513E38C-C7E8-480E-9555-479F8DF52559}" dt="2023-05-11T03:13:00.665" v="141" actId="22"/>
          <ac:picMkLst>
            <pc:docMk/>
            <pc:sldMk cId="4082126726" sldId="257"/>
            <ac:picMk id="21" creationId="{71F56666-225B-3488-B584-52DE3CA2B9BE}"/>
          </ac:picMkLst>
        </pc:picChg>
        <pc:picChg chg="add mod">
          <ac:chgData name="Tong, Rose" userId="0b05fd4c-9245-490f-be0a-6d500809c570" providerId="ADAL" clId="{6513E38C-C7E8-480E-9555-479F8DF52559}" dt="2023-05-11T03:16:21.012" v="187" actId="1038"/>
          <ac:picMkLst>
            <pc:docMk/>
            <pc:sldMk cId="4082126726" sldId="257"/>
            <ac:picMk id="25" creationId="{44EAFA87-7236-8F7F-6967-3DAE2751B652}"/>
          </ac:picMkLst>
        </pc:picChg>
        <pc:cxnChg chg="add del">
          <ac:chgData name="Tong, Rose" userId="0b05fd4c-9245-490f-be0a-6d500809c570" providerId="ADAL" clId="{6513E38C-C7E8-480E-9555-479F8DF52559}" dt="2023-05-11T03:13:36.730" v="144" actId="478"/>
          <ac:cxnSpMkLst>
            <pc:docMk/>
            <pc:sldMk cId="4082126726" sldId="257"/>
            <ac:cxnSpMk id="23" creationId="{AE575999-833A-4500-9D20-4936864F17E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025" y="297738"/>
            <a:ext cx="8058150" cy="633377"/>
          </a:xfrm>
        </p:spPr>
        <p:txBody>
          <a:bodyPr anchor="b"/>
          <a:lstStyle>
            <a:lvl1pPr algn="ctr">
              <a:defRPr sz="1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025" y="955541"/>
            <a:ext cx="8058150" cy="439237"/>
          </a:xfrm>
        </p:spPr>
        <p:txBody>
          <a:bodyPr/>
          <a:lstStyle>
            <a:lvl1pPr marL="0" indent="0" algn="ctr">
              <a:buNone/>
              <a:defRPr sz="637"/>
            </a:lvl1pPr>
            <a:lvl2pPr marL="121295" indent="0" algn="ctr">
              <a:buNone/>
              <a:defRPr sz="531"/>
            </a:lvl2pPr>
            <a:lvl3pPr marL="242590" indent="0" algn="ctr">
              <a:buNone/>
              <a:defRPr sz="478"/>
            </a:lvl3pPr>
            <a:lvl4pPr marL="363885" indent="0" algn="ctr">
              <a:buNone/>
              <a:defRPr sz="424"/>
            </a:lvl4pPr>
            <a:lvl5pPr marL="485181" indent="0" algn="ctr">
              <a:buNone/>
              <a:defRPr sz="424"/>
            </a:lvl5pPr>
            <a:lvl6pPr marL="606476" indent="0" algn="ctr">
              <a:buNone/>
              <a:defRPr sz="424"/>
            </a:lvl6pPr>
            <a:lvl7pPr marL="727771" indent="0" algn="ctr">
              <a:buNone/>
              <a:defRPr sz="424"/>
            </a:lvl7pPr>
            <a:lvl8pPr marL="849066" indent="0" algn="ctr">
              <a:buNone/>
              <a:defRPr sz="424"/>
            </a:lvl8pPr>
            <a:lvl9pPr marL="970361" indent="0" algn="ctr">
              <a:buNone/>
              <a:defRPr sz="42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9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1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88818" y="96860"/>
            <a:ext cx="2316718" cy="15417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8664" y="96860"/>
            <a:ext cx="6815852" cy="15417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2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6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068" y="453555"/>
            <a:ext cx="9266873" cy="756768"/>
          </a:xfrm>
        </p:spPr>
        <p:txBody>
          <a:bodyPr anchor="b"/>
          <a:lstStyle>
            <a:lvl1pPr>
              <a:defRPr sz="1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068" y="1217483"/>
            <a:ext cx="9266873" cy="397966"/>
          </a:xfrm>
        </p:spPr>
        <p:txBody>
          <a:bodyPr/>
          <a:lstStyle>
            <a:lvl1pPr marL="0" indent="0">
              <a:buNone/>
              <a:defRPr sz="637">
                <a:solidFill>
                  <a:schemeClr val="tx1">
                    <a:tint val="75000"/>
                  </a:schemeClr>
                </a:solidFill>
              </a:defRPr>
            </a:lvl1pPr>
            <a:lvl2pPr marL="121295" indent="0">
              <a:buNone/>
              <a:defRPr sz="531">
                <a:solidFill>
                  <a:schemeClr val="tx1">
                    <a:tint val="75000"/>
                  </a:schemeClr>
                </a:solidFill>
              </a:defRPr>
            </a:lvl2pPr>
            <a:lvl3pPr marL="2425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3pPr>
            <a:lvl4pPr marL="363885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4pPr>
            <a:lvl5pPr marL="48518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5pPr>
            <a:lvl6pPr marL="606476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6pPr>
            <a:lvl7pPr marL="72777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7pPr>
            <a:lvl8pPr marL="849066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8pPr>
            <a:lvl9pPr marL="97036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9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8664" y="484298"/>
            <a:ext cx="4566285" cy="1154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251" y="484298"/>
            <a:ext cx="4566285" cy="1154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4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3" y="96860"/>
            <a:ext cx="9266873" cy="3516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064" y="445975"/>
            <a:ext cx="4545300" cy="218566"/>
          </a:xfrm>
        </p:spPr>
        <p:txBody>
          <a:bodyPr anchor="b"/>
          <a:lstStyle>
            <a:lvl1pPr marL="0" indent="0">
              <a:buNone/>
              <a:defRPr sz="637" b="1"/>
            </a:lvl1pPr>
            <a:lvl2pPr marL="121295" indent="0">
              <a:buNone/>
              <a:defRPr sz="531" b="1"/>
            </a:lvl2pPr>
            <a:lvl3pPr marL="242590" indent="0">
              <a:buNone/>
              <a:defRPr sz="478" b="1"/>
            </a:lvl3pPr>
            <a:lvl4pPr marL="363885" indent="0">
              <a:buNone/>
              <a:defRPr sz="424" b="1"/>
            </a:lvl4pPr>
            <a:lvl5pPr marL="485181" indent="0">
              <a:buNone/>
              <a:defRPr sz="424" b="1"/>
            </a:lvl5pPr>
            <a:lvl6pPr marL="606476" indent="0">
              <a:buNone/>
              <a:defRPr sz="424" b="1"/>
            </a:lvl6pPr>
            <a:lvl7pPr marL="727771" indent="0">
              <a:buNone/>
              <a:defRPr sz="424" b="1"/>
            </a:lvl7pPr>
            <a:lvl8pPr marL="849066" indent="0">
              <a:buNone/>
              <a:defRPr sz="424" b="1"/>
            </a:lvl8pPr>
            <a:lvl9pPr marL="970361" indent="0">
              <a:buNone/>
              <a:defRPr sz="4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064" y="664541"/>
            <a:ext cx="4545300" cy="977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9251" y="445975"/>
            <a:ext cx="4567684" cy="218566"/>
          </a:xfrm>
        </p:spPr>
        <p:txBody>
          <a:bodyPr anchor="b"/>
          <a:lstStyle>
            <a:lvl1pPr marL="0" indent="0">
              <a:buNone/>
              <a:defRPr sz="637" b="1"/>
            </a:lvl1pPr>
            <a:lvl2pPr marL="121295" indent="0">
              <a:buNone/>
              <a:defRPr sz="531" b="1"/>
            </a:lvl2pPr>
            <a:lvl3pPr marL="242590" indent="0">
              <a:buNone/>
              <a:defRPr sz="478" b="1"/>
            </a:lvl3pPr>
            <a:lvl4pPr marL="363885" indent="0">
              <a:buNone/>
              <a:defRPr sz="424" b="1"/>
            </a:lvl4pPr>
            <a:lvl5pPr marL="485181" indent="0">
              <a:buNone/>
              <a:defRPr sz="424" b="1"/>
            </a:lvl5pPr>
            <a:lvl6pPr marL="606476" indent="0">
              <a:buNone/>
              <a:defRPr sz="424" b="1"/>
            </a:lvl6pPr>
            <a:lvl7pPr marL="727771" indent="0">
              <a:buNone/>
              <a:defRPr sz="424" b="1"/>
            </a:lvl7pPr>
            <a:lvl8pPr marL="849066" indent="0">
              <a:buNone/>
              <a:defRPr sz="424" b="1"/>
            </a:lvl8pPr>
            <a:lvl9pPr marL="970361" indent="0">
              <a:buNone/>
              <a:defRPr sz="4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9251" y="664541"/>
            <a:ext cx="4567684" cy="977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4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5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4" y="121285"/>
            <a:ext cx="3465284" cy="424498"/>
          </a:xfrm>
        </p:spPr>
        <p:txBody>
          <a:bodyPr anchor="b"/>
          <a:lstStyle>
            <a:lvl1pPr>
              <a:defRPr sz="8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685" y="261942"/>
            <a:ext cx="5439251" cy="1292864"/>
          </a:xfrm>
        </p:spPr>
        <p:txBody>
          <a:bodyPr/>
          <a:lstStyle>
            <a:lvl1pPr>
              <a:defRPr sz="849"/>
            </a:lvl1pPr>
            <a:lvl2pPr>
              <a:defRPr sz="743"/>
            </a:lvl2pPr>
            <a:lvl3pPr>
              <a:defRPr sz="637"/>
            </a:lvl3pPr>
            <a:lvl4pPr>
              <a:defRPr sz="531"/>
            </a:lvl4pPr>
            <a:lvl5pPr>
              <a:defRPr sz="531"/>
            </a:lvl5pPr>
            <a:lvl6pPr>
              <a:defRPr sz="531"/>
            </a:lvl6pPr>
            <a:lvl7pPr>
              <a:defRPr sz="531"/>
            </a:lvl7pPr>
            <a:lvl8pPr>
              <a:defRPr sz="531"/>
            </a:lvl8pPr>
            <a:lvl9pPr>
              <a:defRPr sz="5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064" y="545782"/>
            <a:ext cx="3465284" cy="1011130"/>
          </a:xfrm>
        </p:spPr>
        <p:txBody>
          <a:bodyPr/>
          <a:lstStyle>
            <a:lvl1pPr marL="0" indent="0">
              <a:buNone/>
              <a:defRPr sz="424"/>
            </a:lvl1pPr>
            <a:lvl2pPr marL="121295" indent="0">
              <a:buNone/>
              <a:defRPr sz="371"/>
            </a:lvl2pPr>
            <a:lvl3pPr marL="242590" indent="0">
              <a:buNone/>
              <a:defRPr sz="318"/>
            </a:lvl3pPr>
            <a:lvl4pPr marL="363885" indent="0">
              <a:buNone/>
              <a:defRPr sz="265"/>
            </a:lvl4pPr>
            <a:lvl5pPr marL="485181" indent="0">
              <a:buNone/>
              <a:defRPr sz="265"/>
            </a:lvl5pPr>
            <a:lvl6pPr marL="606476" indent="0">
              <a:buNone/>
              <a:defRPr sz="265"/>
            </a:lvl6pPr>
            <a:lvl7pPr marL="727771" indent="0">
              <a:buNone/>
              <a:defRPr sz="265"/>
            </a:lvl7pPr>
            <a:lvl8pPr marL="849066" indent="0">
              <a:buNone/>
              <a:defRPr sz="265"/>
            </a:lvl8pPr>
            <a:lvl9pPr marL="970361" indent="0">
              <a:buNone/>
              <a:defRPr sz="2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8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4" y="121285"/>
            <a:ext cx="3465284" cy="424498"/>
          </a:xfrm>
        </p:spPr>
        <p:txBody>
          <a:bodyPr anchor="b"/>
          <a:lstStyle>
            <a:lvl1pPr>
              <a:defRPr sz="8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67685" y="261942"/>
            <a:ext cx="5439251" cy="1292864"/>
          </a:xfrm>
        </p:spPr>
        <p:txBody>
          <a:bodyPr anchor="t"/>
          <a:lstStyle>
            <a:lvl1pPr marL="0" indent="0">
              <a:buNone/>
              <a:defRPr sz="849"/>
            </a:lvl1pPr>
            <a:lvl2pPr marL="121295" indent="0">
              <a:buNone/>
              <a:defRPr sz="743"/>
            </a:lvl2pPr>
            <a:lvl3pPr marL="242590" indent="0">
              <a:buNone/>
              <a:defRPr sz="637"/>
            </a:lvl3pPr>
            <a:lvl4pPr marL="363885" indent="0">
              <a:buNone/>
              <a:defRPr sz="531"/>
            </a:lvl4pPr>
            <a:lvl5pPr marL="485181" indent="0">
              <a:buNone/>
              <a:defRPr sz="531"/>
            </a:lvl5pPr>
            <a:lvl6pPr marL="606476" indent="0">
              <a:buNone/>
              <a:defRPr sz="531"/>
            </a:lvl6pPr>
            <a:lvl7pPr marL="727771" indent="0">
              <a:buNone/>
              <a:defRPr sz="531"/>
            </a:lvl7pPr>
            <a:lvl8pPr marL="849066" indent="0">
              <a:buNone/>
              <a:defRPr sz="531"/>
            </a:lvl8pPr>
            <a:lvl9pPr marL="970361" indent="0">
              <a:buNone/>
              <a:defRPr sz="53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064" y="545782"/>
            <a:ext cx="3465284" cy="1011130"/>
          </a:xfrm>
        </p:spPr>
        <p:txBody>
          <a:bodyPr/>
          <a:lstStyle>
            <a:lvl1pPr marL="0" indent="0">
              <a:buNone/>
              <a:defRPr sz="424"/>
            </a:lvl1pPr>
            <a:lvl2pPr marL="121295" indent="0">
              <a:buNone/>
              <a:defRPr sz="371"/>
            </a:lvl2pPr>
            <a:lvl3pPr marL="242590" indent="0">
              <a:buNone/>
              <a:defRPr sz="318"/>
            </a:lvl3pPr>
            <a:lvl4pPr marL="363885" indent="0">
              <a:buNone/>
              <a:defRPr sz="265"/>
            </a:lvl4pPr>
            <a:lvl5pPr marL="485181" indent="0">
              <a:buNone/>
              <a:defRPr sz="265"/>
            </a:lvl5pPr>
            <a:lvl6pPr marL="606476" indent="0">
              <a:buNone/>
              <a:defRPr sz="265"/>
            </a:lvl6pPr>
            <a:lvl7pPr marL="727771" indent="0">
              <a:buNone/>
              <a:defRPr sz="265"/>
            </a:lvl7pPr>
            <a:lvl8pPr marL="849066" indent="0">
              <a:buNone/>
              <a:defRPr sz="265"/>
            </a:lvl8pPr>
            <a:lvl9pPr marL="970361" indent="0">
              <a:buNone/>
              <a:defRPr sz="2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1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8664" y="96860"/>
            <a:ext cx="9266873" cy="351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64" y="484298"/>
            <a:ext cx="9266873" cy="115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8664" y="1686198"/>
            <a:ext cx="2417445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9016" y="1686198"/>
            <a:ext cx="3626168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8091" y="1686198"/>
            <a:ext cx="2417445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-1348403003,&quot;Placement&quot;:&quot;Footer&quot;,&quot;Top&quot;:124.35614,&quot;Left&quot;:0.0,&quot;SlideWidth&quot;:846,&quot;SlideHeight&quot;:143}">
            <a:extLst>
              <a:ext uri="{FF2B5EF4-FFF2-40B4-BE49-F238E27FC236}">
                <a16:creationId xmlns:a16="http://schemas.microsoft.com/office/drawing/2014/main" id="{41EC23F2-740E-2718-2049-9A284C31FB21}"/>
              </a:ext>
            </a:extLst>
          </p:cNvPr>
          <p:cNvSpPr txBox="1"/>
          <p:nvPr userDrawn="1"/>
        </p:nvSpPr>
        <p:spPr>
          <a:xfrm>
            <a:off x="0" y="1579323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91462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2590" rtl="0" eaLnBrk="1" latinLnBrk="0" hangingPunct="1">
        <a:lnSpc>
          <a:spcPct val="90000"/>
        </a:lnSpc>
        <a:spcBef>
          <a:spcPct val="0"/>
        </a:spcBef>
        <a:buNone/>
        <a:defRPr sz="1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648" indent="-60648" algn="l" defTabSz="242590" rtl="0" eaLnBrk="1" latinLnBrk="0" hangingPunct="1">
        <a:lnSpc>
          <a:spcPct val="90000"/>
        </a:lnSpc>
        <a:spcBef>
          <a:spcPts val="265"/>
        </a:spcBef>
        <a:buFont typeface="Arial" panose="020B0604020202020204" pitchFamily="34" charset="0"/>
        <a:buChar char="•"/>
        <a:defRPr sz="743" kern="1200">
          <a:solidFill>
            <a:schemeClr val="tx1"/>
          </a:solidFill>
          <a:latin typeface="+mn-lt"/>
          <a:ea typeface="+mn-ea"/>
          <a:cs typeface="+mn-cs"/>
        </a:defRPr>
      </a:lvl1pPr>
      <a:lvl2pPr marL="18194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637" kern="1200">
          <a:solidFill>
            <a:schemeClr val="tx1"/>
          </a:solidFill>
          <a:latin typeface="+mn-lt"/>
          <a:ea typeface="+mn-ea"/>
          <a:cs typeface="+mn-cs"/>
        </a:defRPr>
      </a:lvl2pPr>
      <a:lvl3pPr marL="30323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531" kern="1200">
          <a:solidFill>
            <a:schemeClr val="tx1"/>
          </a:solidFill>
          <a:latin typeface="+mn-lt"/>
          <a:ea typeface="+mn-ea"/>
          <a:cs typeface="+mn-cs"/>
        </a:defRPr>
      </a:lvl3pPr>
      <a:lvl4pPr marL="42453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54582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6712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8841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909714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103100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1pPr>
      <a:lvl2pPr marL="12129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2pPr>
      <a:lvl3pPr marL="24259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3pPr>
      <a:lvl4pPr marL="36388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48518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0647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2777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84906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97036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5353794-AE14-245A-AB4C-198DA0667E2D}"/>
              </a:ext>
            </a:extLst>
          </p:cNvPr>
          <p:cNvSpPr/>
          <p:nvPr/>
        </p:nvSpPr>
        <p:spPr>
          <a:xfrm>
            <a:off x="0" y="0"/>
            <a:ext cx="10744200" cy="1819274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B04FBF-5337-88F3-8883-27EA7582D8C4}"/>
              </a:ext>
            </a:extLst>
          </p:cNvPr>
          <p:cNvSpPr/>
          <p:nvPr/>
        </p:nvSpPr>
        <p:spPr>
          <a:xfrm>
            <a:off x="130629" y="1555968"/>
            <a:ext cx="2034073" cy="2633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436121-C84E-44D7-6C44-31A71247263F}"/>
              </a:ext>
            </a:extLst>
          </p:cNvPr>
          <p:cNvSpPr txBox="1"/>
          <p:nvPr/>
        </p:nvSpPr>
        <p:spPr>
          <a:xfrm>
            <a:off x="6002868" y="263306"/>
            <a:ext cx="441288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endParaRPr lang="en-US" sz="2800" b="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8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Booth: </a:t>
            </a:r>
            <a:r>
              <a:rPr lang="en-GB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xxxx</a:t>
            </a:r>
            <a:endParaRPr lang="en-GB" sz="28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en-US" sz="2200" dirty="0">
                <a:solidFill>
                  <a:srgbClr val="008FC5"/>
                </a:solidFill>
                <a:latin typeface="Futura PT Book" panose="020B0502020204020303" pitchFamily="34" charset="0"/>
              </a:rPr>
              <a:t>Register at www.aplf.com</a:t>
            </a:r>
            <a:endParaRPr lang="en-GB" sz="2200" dirty="0">
              <a:solidFill>
                <a:srgbClr val="008FC5"/>
              </a:solidFill>
              <a:latin typeface="Futura PT Book" panose="020B05020202040203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8F949E5-0126-94CB-EADD-CEDF901A9BE7}"/>
              </a:ext>
            </a:extLst>
          </p:cNvPr>
          <p:cNvGrpSpPr/>
          <p:nvPr/>
        </p:nvGrpSpPr>
        <p:grpSpPr>
          <a:xfrm>
            <a:off x="318918" y="0"/>
            <a:ext cx="6054657" cy="1819275"/>
            <a:chOff x="318918" y="0"/>
            <a:chExt cx="6054657" cy="181927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C743370-14E7-66F6-AF6B-F0A579981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8918" y="389072"/>
              <a:ext cx="2042068" cy="1166896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44EAFA87-7236-8F7F-6967-3DAE2751B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90714" y="0"/>
              <a:ext cx="3882861" cy="1819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40F2E2D7FF24FB264AD5FF850FE47" ma:contentTypeVersion="17" ma:contentTypeDescription="Create a new document." ma:contentTypeScope="" ma:versionID="521ef7ca67cbe238e9f8f3a9ef8518f7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f017f0e045ecdc0ea6cace83d56e31d1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7308F2-EA7E-4F7E-86EA-9383921A2F5E}"/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14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17</cp:revision>
  <dcterms:created xsi:type="dcterms:W3CDTF">2022-12-01T09:04:20Z</dcterms:created>
  <dcterms:modified xsi:type="dcterms:W3CDTF">2023-05-11T07:38:55Z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2bbab825-a111-45e4-86a1-18cee0005896_Enabled">
    <vt:lpwstr>true</vt:lpwstr>
  </property>
  <property fmtid="{D5CDD505-2E9C-101B-9397-08002B2CF9AE}" pid="5" name="MSIP_Label_2bbab825-a111-45e4-86a1-18cee0005896_SetDate">
    <vt:lpwstr>2023-02-28T08:38:20Z</vt:lpwstr>
  </property>
  <property fmtid="{D5CDD505-2E9C-101B-9397-08002B2CF9AE}" pid="6" name="MSIP_Label_2bbab825-a111-45e4-86a1-18cee0005896_Method">
    <vt:lpwstr>Standard</vt:lpwstr>
  </property>
  <property fmtid="{D5CDD505-2E9C-101B-9397-08002B2CF9AE}" pid="7" name="MSIP_Label_2bbab825-a111-45e4-86a1-18cee0005896_Name">
    <vt:lpwstr>2bbab825-a111-45e4-86a1-18cee0005896</vt:lpwstr>
  </property>
  <property fmtid="{D5CDD505-2E9C-101B-9397-08002B2CF9AE}" pid="8" name="MSIP_Label_2bbab825-a111-45e4-86a1-18cee0005896_SiteId">
    <vt:lpwstr>2567d566-604c-408a-8a60-55d0dc9d9d6b</vt:lpwstr>
  </property>
  <property fmtid="{D5CDD505-2E9C-101B-9397-08002B2CF9AE}" pid="9" name="MSIP_Label_2bbab825-a111-45e4-86a1-18cee0005896_ActionId">
    <vt:lpwstr>c1c29ed1-52d7-456e-bae7-29efdd1b6c09</vt:lpwstr>
  </property>
  <property fmtid="{D5CDD505-2E9C-101B-9397-08002B2CF9AE}" pid="10" name="MSIP_Label_2bbab825-a111-45e4-86a1-18cee0005896_ContentBits">
    <vt:lpwstr>2</vt:lpwstr>
  </property>
</Properties>
</file>