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</p:sldMasterIdLst>
  <p:notesMasterIdLst>
    <p:notesMasterId r:id="rId6"/>
  </p:notesMasterIdLst>
  <p:sldIdLst>
    <p:sldId id="271" r:id="rId5"/>
  </p:sldIdLst>
  <p:sldSz cx="6537325" cy="65373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FC5"/>
    <a:srgbClr val="EC5393"/>
    <a:srgbClr val="6E3142"/>
    <a:srgbClr val="71525B"/>
    <a:srgbClr val="8E3E84"/>
    <a:srgbClr val="E7AA1F"/>
    <a:srgbClr val="77276E"/>
    <a:srgbClr val="B0B91B"/>
    <a:srgbClr val="005C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485BB71-D7BF-44FD-A49A-7934953830F9}" v="2" dt="2023-05-11T03:17:50.041"/>
    <p1510:client id="{A67210C1-4DAA-4D51-AD4A-77127316FF4B}" v="1" dt="2023-05-11T07:39:29.30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24" autoAdjust="0"/>
    <p:restoredTop sz="95250" autoAdjust="0"/>
  </p:normalViewPr>
  <p:slideViewPr>
    <p:cSldViewPr snapToGrid="0">
      <p:cViewPr varScale="1">
        <p:scale>
          <a:sx n="87" d="100"/>
          <a:sy n="87" d="100"/>
        </p:scale>
        <p:origin x="198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ong, Rose" userId="0b05fd4c-9245-490f-be0a-6d500809c570" providerId="ADAL" clId="{4485BB71-D7BF-44FD-A49A-7934953830F9}"/>
    <pc:docChg chg="undo custSel modSld">
      <pc:chgData name="Tong, Rose" userId="0b05fd4c-9245-490f-be0a-6d500809c570" providerId="ADAL" clId="{4485BB71-D7BF-44FD-A49A-7934953830F9}" dt="2023-05-11T03:20:36.024" v="43" actId="1035"/>
      <pc:docMkLst>
        <pc:docMk/>
      </pc:docMkLst>
      <pc:sldChg chg="addSp delSp modSp mod">
        <pc:chgData name="Tong, Rose" userId="0b05fd4c-9245-490f-be0a-6d500809c570" providerId="ADAL" clId="{4485BB71-D7BF-44FD-A49A-7934953830F9}" dt="2023-05-11T03:20:36.024" v="43" actId="1035"/>
        <pc:sldMkLst>
          <pc:docMk/>
          <pc:sldMk cId="3069342253" sldId="271"/>
        </pc:sldMkLst>
        <pc:spChg chg="mod">
          <ac:chgData name="Tong, Rose" userId="0b05fd4c-9245-490f-be0a-6d500809c570" providerId="ADAL" clId="{4485BB71-D7BF-44FD-A49A-7934953830F9}" dt="2023-05-10T03:32:48.987" v="21" actId="207"/>
          <ac:spMkLst>
            <pc:docMk/>
            <pc:sldMk cId="3069342253" sldId="271"/>
            <ac:spMk id="4" creationId="{C6CEAE1C-59A3-4C2A-89CE-787938041BC6}"/>
          </ac:spMkLst>
        </pc:spChg>
        <pc:spChg chg="add del mod topLvl">
          <ac:chgData name="Tong, Rose" userId="0b05fd4c-9245-490f-be0a-6d500809c570" providerId="ADAL" clId="{4485BB71-D7BF-44FD-A49A-7934953830F9}" dt="2023-05-11T03:17:55.553" v="26" actId="478"/>
          <ac:spMkLst>
            <pc:docMk/>
            <pc:sldMk cId="3069342253" sldId="271"/>
            <ac:spMk id="5" creationId="{8473524E-4092-2D53-1E5A-3795AA87F154}"/>
          </ac:spMkLst>
        </pc:spChg>
        <pc:grpChg chg="add del mod">
          <ac:chgData name="Tong, Rose" userId="0b05fd4c-9245-490f-be0a-6d500809c570" providerId="ADAL" clId="{4485BB71-D7BF-44FD-A49A-7934953830F9}" dt="2023-05-11T03:17:50.041" v="24" actId="165"/>
          <ac:grpSpMkLst>
            <pc:docMk/>
            <pc:sldMk cId="3069342253" sldId="271"/>
            <ac:grpSpMk id="8" creationId="{0F7D0396-656D-D79D-6129-5F908A7FFACB}"/>
          </ac:grpSpMkLst>
        </pc:grpChg>
        <pc:picChg chg="add del mod topLvl">
          <ac:chgData name="Tong, Rose" userId="0b05fd4c-9245-490f-be0a-6d500809c570" providerId="ADAL" clId="{4485BB71-D7BF-44FD-A49A-7934953830F9}" dt="2023-05-11T03:17:53.793" v="25" actId="478"/>
          <ac:picMkLst>
            <pc:docMk/>
            <pc:sldMk cId="3069342253" sldId="271"/>
            <ac:picMk id="3" creationId="{3BF77B13-29B0-C02D-C0EA-376C3E746AAB}"/>
          </ac:picMkLst>
        </pc:picChg>
        <pc:picChg chg="add del mod">
          <ac:chgData name="Tong, Rose" userId="0b05fd4c-9245-490f-be0a-6d500809c570" providerId="ADAL" clId="{4485BB71-D7BF-44FD-A49A-7934953830F9}" dt="2023-05-11T03:18:09.487" v="31" actId="478"/>
          <ac:picMkLst>
            <pc:docMk/>
            <pc:sldMk cId="3069342253" sldId="271"/>
            <ac:picMk id="6" creationId="{049FF1CA-46E3-E554-C332-78DA6541C9B8}"/>
          </ac:picMkLst>
        </pc:picChg>
        <pc:picChg chg="add mod topLvl">
          <ac:chgData name="Tong, Rose" userId="0b05fd4c-9245-490f-be0a-6d500809c570" providerId="ADAL" clId="{4485BB71-D7BF-44FD-A49A-7934953830F9}" dt="2023-05-11T03:17:50.041" v="24" actId="165"/>
          <ac:picMkLst>
            <pc:docMk/>
            <pc:sldMk cId="3069342253" sldId="271"/>
            <ac:picMk id="7" creationId="{E3E84DB2-4A6F-5BBE-3930-C807908AF491}"/>
          </ac:picMkLst>
        </pc:picChg>
        <pc:picChg chg="add del mod ord">
          <ac:chgData name="Tong, Rose" userId="0b05fd4c-9245-490f-be0a-6d500809c570" providerId="ADAL" clId="{4485BB71-D7BF-44FD-A49A-7934953830F9}" dt="2023-05-11T03:19:49.718" v="40" actId="478"/>
          <ac:picMkLst>
            <pc:docMk/>
            <pc:sldMk cId="3069342253" sldId="271"/>
            <ac:picMk id="10" creationId="{624B2523-6AA2-605E-B10B-79563B12FCCA}"/>
          </ac:picMkLst>
        </pc:picChg>
        <pc:picChg chg="add mod">
          <ac:chgData name="Tong, Rose" userId="0b05fd4c-9245-490f-be0a-6d500809c570" providerId="ADAL" clId="{4485BB71-D7BF-44FD-A49A-7934953830F9}" dt="2023-05-11T03:20:36.024" v="43" actId="1035"/>
          <ac:picMkLst>
            <pc:docMk/>
            <pc:sldMk cId="3069342253" sldId="271"/>
            <ac:picMk id="12" creationId="{0C656428-9C35-003B-7741-AC3BC815F7E8}"/>
          </ac:picMkLst>
        </pc:picChg>
        <pc:picChg chg="del">
          <ac:chgData name="Tong, Rose" userId="0b05fd4c-9245-490f-be0a-6d500809c570" providerId="ADAL" clId="{4485BB71-D7BF-44FD-A49A-7934953830F9}" dt="2023-05-10T02:56:45.135" v="0" actId="478"/>
          <ac:picMkLst>
            <pc:docMk/>
            <pc:sldMk cId="3069342253" sldId="271"/>
            <ac:picMk id="14" creationId="{4AD0138D-9BCF-BA92-5C1D-508D117E78D6}"/>
          </ac:picMkLst>
        </pc:picChg>
        <pc:picChg chg="del">
          <ac:chgData name="Tong, Rose" userId="0b05fd4c-9245-490f-be0a-6d500809c570" providerId="ADAL" clId="{4485BB71-D7BF-44FD-A49A-7934953830F9}" dt="2023-05-10T02:56:45.788" v="1" actId="478"/>
          <ac:picMkLst>
            <pc:docMk/>
            <pc:sldMk cId="3069342253" sldId="271"/>
            <ac:picMk id="18" creationId="{692480D9-59F3-1347-A080-D3504164B265}"/>
          </ac:picMkLst>
        </pc:picChg>
      </pc:sldChg>
    </pc:docChg>
  </pc:docChgLst>
  <pc:docChgLst>
    <pc:chgData name="Tong, Rose" userId="0b05fd4c-9245-490f-be0a-6d500809c570" providerId="ADAL" clId="{A67210C1-4DAA-4D51-AD4A-77127316FF4B}"/>
    <pc:docChg chg="modSld">
      <pc:chgData name="Tong, Rose" userId="0b05fd4c-9245-490f-be0a-6d500809c570" providerId="ADAL" clId="{A67210C1-4DAA-4D51-AD4A-77127316FF4B}" dt="2023-05-11T07:39:29.308" v="0" actId="164"/>
      <pc:docMkLst>
        <pc:docMk/>
      </pc:docMkLst>
      <pc:sldChg chg="addSp modSp">
        <pc:chgData name="Tong, Rose" userId="0b05fd4c-9245-490f-be0a-6d500809c570" providerId="ADAL" clId="{A67210C1-4DAA-4D51-AD4A-77127316FF4B}" dt="2023-05-11T07:39:29.308" v="0" actId="164"/>
        <pc:sldMkLst>
          <pc:docMk/>
          <pc:sldMk cId="3069342253" sldId="271"/>
        </pc:sldMkLst>
        <pc:grpChg chg="add mod">
          <ac:chgData name="Tong, Rose" userId="0b05fd4c-9245-490f-be0a-6d500809c570" providerId="ADAL" clId="{A67210C1-4DAA-4D51-AD4A-77127316FF4B}" dt="2023-05-11T07:39:29.308" v="0" actId="164"/>
          <ac:grpSpMkLst>
            <pc:docMk/>
            <pc:sldMk cId="3069342253" sldId="271"/>
            <ac:grpSpMk id="2" creationId="{709E103F-6FF3-58AD-920F-4A1CC674FE7A}"/>
          </ac:grpSpMkLst>
        </pc:grpChg>
        <pc:picChg chg="mod">
          <ac:chgData name="Tong, Rose" userId="0b05fd4c-9245-490f-be0a-6d500809c570" providerId="ADAL" clId="{A67210C1-4DAA-4D51-AD4A-77127316FF4B}" dt="2023-05-11T07:39:29.308" v="0" actId="164"/>
          <ac:picMkLst>
            <pc:docMk/>
            <pc:sldMk cId="3069342253" sldId="271"/>
            <ac:picMk id="7" creationId="{E3E84DB2-4A6F-5BBE-3930-C807908AF491}"/>
          </ac:picMkLst>
        </pc:picChg>
        <pc:picChg chg="mod">
          <ac:chgData name="Tong, Rose" userId="0b05fd4c-9245-490f-be0a-6d500809c570" providerId="ADAL" clId="{A67210C1-4DAA-4D51-AD4A-77127316FF4B}" dt="2023-05-11T07:39:29.308" v="0" actId="164"/>
          <ac:picMkLst>
            <pc:docMk/>
            <pc:sldMk cId="3069342253" sldId="271"/>
            <ac:picMk id="12" creationId="{0C656428-9C35-003B-7741-AC3BC815F7E8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9D3F35-C8CD-440E-8854-530CDF922407}" type="datetimeFigureOut">
              <a:rPr lang="en-GB" smtClean="0"/>
              <a:t>11/05/2023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7C0A48-097F-4E42-AC47-6D4FAB3632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1681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27553" rtl="0" eaLnBrk="1" latinLnBrk="0" hangingPunct="1">
      <a:defRPr sz="824" kern="1200">
        <a:solidFill>
          <a:schemeClr val="tx1"/>
        </a:solidFill>
        <a:latin typeface="+mn-lt"/>
        <a:ea typeface="+mn-ea"/>
        <a:cs typeface="+mn-cs"/>
      </a:defRPr>
    </a:lvl1pPr>
    <a:lvl2pPr marL="313776" algn="l" defTabSz="627553" rtl="0" eaLnBrk="1" latinLnBrk="0" hangingPunct="1">
      <a:defRPr sz="824" kern="1200">
        <a:solidFill>
          <a:schemeClr val="tx1"/>
        </a:solidFill>
        <a:latin typeface="+mn-lt"/>
        <a:ea typeface="+mn-ea"/>
        <a:cs typeface="+mn-cs"/>
      </a:defRPr>
    </a:lvl2pPr>
    <a:lvl3pPr marL="627553" algn="l" defTabSz="627553" rtl="0" eaLnBrk="1" latinLnBrk="0" hangingPunct="1">
      <a:defRPr sz="824" kern="1200">
        <a:solidFill>
          <a:schemeClr val="tx1"/>
        </a:solidFill>
        <a:latin typeface="+mn-lt"/>
        <a:ea typeface="+mn-ea"/>
        <a:cs typeface="+mn-cs"/>
      </a:defRPr>
    </a:lvl3pPr>
    <a:lvl4pPr marL="941329" algn="l" defTabSz="627553" rtl="0" eaLnBrk="1" latinLnBrk="0" hangingPunct="1">
      <a:defRPr sz="824" kern="1200">
        <a:solidFill>
          <a:schemeClr val="tx1"/>
        </a:solidFill>
        <a:latin typeface="+mn-lt"/>
        <a:ea typeface="+mn-ea"/>
        <a:cs typeface="+mn-cs"/>
      </a:defRPr>
    </a:lvl4pPr>
    <a:lvl5pPr marL="1255105" algn="l" defTabSz="627553" rtl="0" eaLnBrk="1" latinLnBrk="0" hangingPunct="1">
      <a:defRPr sz="824" kern="1200">
        <a:solidFill>
          <a:schemeClr val="tx1"/>
        </a:solidFill>
        <a:latin typeface="+mn-lt"/>
        <a:ea typeface="+mn-ea"/>
        <a:cs typeface="+mn-cs"/>
      </a:defRPr>
    </a:lvl5pPr>
    <a:lvl6pPr marL="1568882" algn="l" defTabSz="627553" rtl="0" eaLnBrk="1" latinLnBrk="0" hangingPunct="1">
      <a:defRPr sz="824" kern="1200">
        <a:solidFill>
          <a:schemeClr val="tx1"/>
        </a:solidFill>
        <a:latin typeface="+mn-lt"/>
        <a:ea typeface="+mn-ea"/>
        <a:cs typeface="+mn-cs"/>
      </a:defRPr>
    </a:lvl6pPr>
    <a:lvl7pPr marL="1882658" algn="l" defTabSz="627553" rtl="0" eaLnBrk="1" latinLnBrk="0" hangingPunct="1">
      <a:defRPr sz="824" kern="1200">
        <a:solidFill>
          <a:schemeClr val="tx1"/>
        </a:solidFill>
        <a:latin typeface="+mn-lt"/>
        <a:ea typeface="+mn-ea"/>
        <a:cs typeface="+mn-cs"/>
      </a:defRPr>
    </a:lvl7pPr>
    <a:lvl8pPr marL="2196435" algn="l" defTabSz="627553" rtl="0" eaLnBrk="1" latinLnBrk="0" hangingPunct="1">
      <a:defRPr sz="824" kern="1200">
        <a:solidFill>
          <a:schemeClr val="tx1"/>
        </a:solidFill>
        <a:latin typeface="+mn-lt"/>
        <a:ea typeface="+mn-ea"/>
        <a:cs typeface="+mn-cs"/>
      </a:defRPr>
    </a:lvl8pPr>
    <a:lvl9pPr marL="2510211" algn="l" defTabSz="627553" rtl="0" eaLnBrk="1" latinLnBrk="0" hangingPunct="1">
      <a:defRPr sz="82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885950" y="1143000"/>
            <a:ext cx="30861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7C0A48-097F-4E42-AC47-6D4FAB36321F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23512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0300" y="1069882"/>
            <a:ext cx="5556726" cy="2275958"/>
          </a:xfrm>
        </p:spPr>
        <p:txBody>
          <a:bodyPr anchor="b"/>
          <a:lstStyle>
            <a:lvl1pPr algn="ctr">
              <a:defRPr sz="428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7166" y="3433609"/>
            <a:ext cx="4902994" cy="1578340"/>
          </a:xfrm>
        </p:spPr>
        <p:txBody>
          <a:bodyPr/>
          <a:lstStyle>
            <a:lvl1pPr marL="0" indent="0" algn="ctr">
              <a:buNone/>
              <a:defRPr sz="1716"/>
            </a:lvl1pPr>
            <a:lvl2pPr marL="326852" indent="0" algn="ctr">
              <a:buNone/>
              <a:defRPr sz="1430"/>
            </a:lvl2pPr>
            <a:lvl3pPr marL="653705" indent="0" algn="ctr">
              <a:buNone/>
              <a:defRPr sz="1287"/>
            </a:lvl3pPr>
            <a:lvl4pPr marL="980557" indent="0" algn="ctr">
              <a:buNone/>
              <a:defRPr sz="1144"/>
            </a:lvl4pPr>
            <a:lvl5pPr marL="1307409" indent="0" algn="ctr">
              <a:buNone/>
              <a:defRPr sz="1144"/>
            </a:lvl5pPr>
            <a:lvl6pPr marL="1634261" indent="0" algn="ctr">
              <a:buNone/>
              <a:defRPr sz="1144"/>
            </a:lvl6pPr>
            <a:lvl7pPr marL="1961114" indent="0" algn="ctr">
              <a:buNone/>
              <a:defRPr sz="1144"/>
            </a:lvl7pPr>
            <a:lvl8pPr marL="2287966" indent="0" algn="ctr">
              <a:buNone/>
              <a:defRPr sz="1144"/>
            </a:lvl8pPr>
            <a:lvl9pPr marL="2614818" indent="0" algn="ctr">
              <a:buNone/>
              <a:defRPr sz="1144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CC186-C519-4FF6-807B-8E93A46B2DCE}" type="datetime1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442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C72E0-6067-4439-85B0-77ED7CBB23DE}" type="datetime1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871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678273" y="348052"/>
            <a:ext cx="1409611" cy="554008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9441" y="348052"/>
            <a:ext cx="4147116" cy="554008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B2F85-2761-4E2A-BB63-E75D0F8F13EA}" type="datetime1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016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1AE41-E491-4A8A-A4EB-9FD2DA42BC3C}" type="datetime1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689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037" y="1629793"/>
            <a:ext cx="5638443" cy="2719345"/>
          </a:xfrm>
        </p:spPr>
        <p:txBody>
          <a:bodyPr anchor="b"/>
          <a:lstStyle>
            <a:lvl1pPr>
              <a:defRPr sz="428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6037" y="4374865"/>
            <a:ext cx="5638443" cy="1430039"/>
          </a:xfrm>
        </p:spPr>
        <p:txBody>
          <a:bodyPr/>
          <a:lstStyle>
            <a:lvl1pPr marL="0" indent="0">
              <a:buNone/>
              <a:defRPr sz="1716">
                <a:solidFill>
                  <a:schemeClr val="tx1"/>
                </a:solidFill>
              </a:defRPr>
            </a:lvl1pPr>
            <a:lvl2pPr marL="326852" indent="0">
              <a:buNone/>
              <a:defRPr sz="1430">
                <a:solidFill>
                  <a:schemeClr val="tx1">
                    <a:tint val="75000"/>
                  </a:schemeClr>
                </a:solidFill>
              </a:defRPr>
            </a:lvl2pPr>
            <a:lvl3pPr marL="653705" indent="0">
              <a:buNone/>
              <a:defRPr sz="1287">
                <a:solidFill>
                  <a:schemeClr val="tx1">
                    <a:tint val="75000"/>
                  </a:schemeClr>
                </a:solidFill>
              </a:defRPr>
            </a:lvl3pPr>
            <a:lvl4pPr marL="980557" indent="0">
              <a:buNone/>
              <a:defRPr sz="1144">
                <a:solidFill>
                  <a:schemeClr val="tx1">
                    <a:tint val="75000"/>
                  </a:schemeClr>
                </a:solidFill>
              </a:defRPr>
            </a:lvl4pPr>
            <a:lvl5pPr marL="1307409" indent="0">
              <a:buNone/>
              <a:defRPr sz="1144">
                <a:solidFill>
                  <a:schemeClr val="tx1">
                    <a:tint val="75000"/>
                  </a:schemeClr>
                </a:solidFill>
              </a:defRPr>
            </a:lvl5pPr>
            <a:lvl6pPr marL="1634261" indent="0">
              <a:buNone/>
              <a:defRPr sz="1144">
                <a:solidFill>
                  <a:schemeClr val="tx1">
                    <a:tint val="75000"/>
                  </a:schemeClr>
                </a:solidFill>
              </a:defRPr>
            </a:lvl6pPr>
            <a:lvl7pPr marL="1961114" indent="0">
              <a:buNone/>
              <a:defRPr sz="1144">
                <a:solidFill>
                  <a:schemeClr val="tx1">
                    <a:tint val="75000"/>
                  </a:schemeClr>
                </a:solidFill>
              </a:defRPr>
            </a:lvl7pPr>
            <a:lvl8pPr marL="2287966" indent="0">
              <a:buNone/>
              <a:defRPr sz="1144">
                <a:solidFill>
                  <a:schemeClr val="tx1">
                    <a:tint val="75000"/>
                  </a:schemeClr>
                </a:solidFill>
              </a:defRPr>
            </a:lvl8pPr>
            <a:lvl9pPr marL="2614818" indent="0">
              <a:buNone/>
              <a:defRPr sz="11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1E4C1-D720-4BF3-9636-5B67695B6982}" type="datetime1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117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9441" y="1740260"/>
            <a:ext cx="2778363" cy="41478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09521" y="1740260"/>
            <a:ext cx="2778363" cy="41478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B5E21-C044-4BFB-862F-F924FCF6BAC6}" type="datetime1">
              <a:rPr lang="en-US" smtClean="0"/>
              <a:t>5/11/2023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004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292" y="348053"/>
            <a:ext cx="5638443" cy="12635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0294" y="1602553"/>
            <a:ext cx="2765594" cy="785386"/>
          </a:xfrm>
        </p:spPr>
        <p:txBody>
          <a:bodyPr anchor="b"/>
          <a:lstStyle>
            <a:lvl1pPr marL="0" indent="0">
              <a:buNone/>
              <a:defRPr sz="1716" b="1"/>
            </a:lvl1pPr>
            <a:lvl2pPr marL="326852" indent="0">
              <a:buNone/>
              <a:defRPr sz="1430" b="1"/>
            </a:lvl2pPr>
            <a:lvl3pPr marL="653705" indent="0">
              <a:buNone/>
              <a:defRPr sz="1287" b="1"/>
            </a:lvl3pPr>
            <a:lvl4pPr marL="980557" indent="0">
              <a:buNone/>
              <a:defRPr sz="1144" b="1"/>
            </a:lvl4pPr>
            <a:lvl5pPr marL="1307409" indent="0">
              <a:buNone/>
              <a:defRPr sz="1144" b="1"/>
            </a:lvl5pPr>
            <a:lvl6pPr marL="1634261" indent="0">
              <a:buNone/>
              <a:defRPr sz="1144" b="1"/>
            </a:lvl6pPr>
            <a:lvl7pPr marL="1961114" indent="0">
              <a:buNone/>
              <a:defRPr sz="1144" b="1"/>
            </a:lvl7pPr>
            <a:lvl8pPr marL="2287966" indent="0">
              <a:buNone/>
              <a:defRPr sz="1144" b="1"/>
            </a:lvl8pPr>
            <a:lvl9pPr marL="2614818" indent="0">
              <a:buNone/>
              <a:defRPr sz="114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0294" y="2387940"/>
            <a:ext cx="2765594" cy="35122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09521" y="1602553"/>
            <a:ext cx="2779215" cy="785386"/>
          </a:xfrm>
        </p:spPr>
        <p:txBody>
          <a:bodyPr anchor="b"/>
          <a:lstStyle>
            <a:lvl1pPr marL="0" indent="0">
              <a:buNone/>
              <a:defRPr sz="1716" b="1"/>
            </a:lvl1pPr>
            <a:lvl2pPr marL="326852" indent="0">
              <a:buNone/>
              <a:defRPr sz="1430" b="1"/>
            </a:lvl2pPr>
            <a:lvl3pPr marL="653705" indent="0">
              <a:buNone/>
              <a:defRPr sz="1287" b="1"/>
            </a:lvl3pPr>
            <a:lvl4pPr marL="980557" indent="0">
              <a:buNone/>
              <a:defRPr sz="1144" b="1"/>
            </a:lvl4pPr>
            <a:lvl5pPr marL="1307409" indent="0">
              <a:buNone/>
              <a:defRPr sz="1144" b="1"/>
            </a:lvl5pPr>
            <a:lvl6pPr marL="1634261" indent="0">
              <a:buNone/>
              <a:defRPr sz="1144" b="1"/>
            </a:lvl6pPr>
            <a:lvl7pPr marL="1961114" indent="0">
              <a:buNone/>
              <a:defRPr sz="1144" b="1"/>
            </a:lvl7pPr>
            <a:lvl8pPr marL="2287966" indent="0">
              <a:buNone/>
              <a:defRPr sz="1144" b="1"/>
            </a:lvl8pPr>
            <a:lvl9pPr marL="2614818" indent="0">
              <a:buNone/>
              <a:defRPr sz="114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309521" y="2387940"/>
            <a:ext cx="2779215" cy="35122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11AE2-5DA5-432B-98C6-1712BCE04B07}" type="datetime1">
              <a:rPr lang="en-US" smtClean="0"/>
              <a:t>5/11/2023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310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5BAE2-E344-4E91-93D7-58FDF50611C8}" type="datetime1">
              <a:rPr lang="en-US" smtClean="0"/>
              <a:t>5/11/2023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310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4B015-5306-4023-B63F-30D221813879}" type="datetime1">
              <a:rPr lang="en-US" smtClean="0"/>
              <a:t>5/11/2023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953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293" y="435822"/>
            <a:ext cx="2108457" cy="1525376"/>
          </a:xfrm>
        </p:spPr>
        <p:txBody>
          <a:bodyPr anchor="b"/>
          <a:lstStyle>
            <a:lvl1pPr>
              <a:defRPr sz="228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79214" y="941255"/>
            <a:ext cx="3309521" cy="4645738"/>
          </a:xfrm>
        </p:spPr>
        <p:txBody>
          <a:bodyPr/>
          <a:lstStyle>
            <a:lvl1pPr>
              <a:defRPr sz="2288"/>
            </a:lvl1pPr>
            <a:lvl2pPr>
              <a:defRPr sz="2002"/>
            </a:lvl2pPr>
            <a:lvl3pPr>
              <a:defRPr sz="1716"/>
            </a:lvl3pPr>
            <a:lvl4pPr>
              <a:defRPr sz="1430"/>
            </a:lvl4pPr>
            <a:lvl5pPr>
              <a:defRPr sz="1430"/>
            </a:lvl5pPr>
            <a:lvl6pPr>
              <a:defRPr sz="1430"/>
            </a:lvl6pPr>
            <a:lvl7pPr>
              <a:defRPr sz="1430"/>
            </a:lvl7pPr>
            <a:lvl8pPr>
              <a:defRPr sz="1430"/>
            </a:lvl8pPr>
            <a:lvl9pPr>
              <a:defRPr sz="143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0293" y="1961197"/>
            <a:ext cx="2108457" cy="3633361"/>
          </a:xfrm>
        </p:spPr>
        <p:txBody>
          <a:bodyPr/>
          <a:lstStyle>
            <a:lvl1pPr marL="0" indent="0">
              <a:buNone/>
              <a:defRPr sz="1144"/>
            </a:lvl1pPr>
            <a:lvl2pPr marL="326852" indent="0">
              <a:buNone/>
              <a:defRPr sz="1001"/>
            </a:lvl2pPr>
            <a:lvl3pPr marL="653705" indent="0">
              <a:buNone/>
              <a:defRPr sz="858"/>
            </a:lvl3pPr>
            <a:lvl4pPr marL="980557" indent="0">
              <a:buNone/>
              <a:defRPr sz="715"/>
            </a:lvl4pPr>
            <a:lvl5pPr marL="1307409" indent="0">
              <a:buNone/>
              <a:defRPr sz="715"/>
            </a:lvl5pPr>
            <a:lvl6pPr marL="1634261" indent="0">
              <a:buNone/>
              <a:defRPr sz="715"/>
            </a:lvl6pPr>
            <a:lvl7pPr marL="1961114" indent="0">
              <a:buNone/>
              <a:defRPr sz="715"/>
            </a:lvl7pPr>
            <a:lvl8pPr marL="2287966" indent="0">
              <a:buNone/>
              <a:defRPr sz="715"/>
            </a:lvl8pPr>
            <a:lvl9pPr marL="2614818" indent="0">
              <a:buNone/>
              <a:defRPr sz="71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C62EA-F4E4-472D-A95C-D193A91E33FD}" type="datetime1">
              <a:rPr lang="en-US" smtClean="0"/>
              <a:t>5/11/2023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756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293" y="435822"/>
            <a:ext cx="2108457" cy="1525376"/>
          </a:xfrm>
        </p:spPr>
        <p:txBody>
          <a:bodyPr anchor="b"/>
          <a:lstStyle>
            <a:lvl1pPr>
              <a:defRPr sz="228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779214" y="941255"/>
            <a:ext cx="3309521" cy="4645738"/>
          </a:xfrm>
        </p:spPr>
        <p:txBody>
          <a:bodyPr anchor="t"/>
          <a:lstStyle>
            <a:lvl1pPr marL="0" indent="0">
              <a:buNone/>
              <a:defRPr sz="2288"/>
            </a:lvl1pPr>
            <a:lvl2pPr marL="326852" indent="0">
              <a:buNone/>
              <a:defRPr sz="2002"/>
            </a:lvl2pPr>
            <a:lvl3pPr marL="653705" indent="0">
              <a:buNone/>
              <a:defRPr sz="1716"/>
            </a:lvl3pPr>
            <a:lvl4pPr marL="980557" indent="0">
              <a:buNone/>
              <a:defRPr sz="1430"/>
            </a:lvl4pPr>
            <a:lvl5pPr marL="1307409" indent="0">
              <a:buNone/>
              <a:defRPr sz="1430"/>
            </a:lvl5pPr>
            <a:lvl6pPr marL="1634261" indent="0">
              <a:buNone/>
              <a:defRPr sz="1430"/>
            </a:lvl6pPr>
            <a:lvl7pPr marL="1961114" indent="0">
              <a:buNone/>
              <a:defRPr sz="1430"/>
            </a:lvl7pPr>
            <a:lvl8pPr marL="2287966" indent="0">
              <a:buNone/>
              <a:defRPr sz="1430"/>
            </a:lvl8pPr>
            <a:lvl9pPr marL="2614818" indent="0">
              <a:buNone/>
              <a:defRPr sz="143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0293" y="1961197"/>
            <a:ext cx="2108457" cy="3633361"/>
          </a:xfrm>
        </p:spPr>
        <p:txBody>
          <a:bodyPr/>
          <a:lstStyle>
            <a:lvl1pPr marL="0" indent="0">
              <a:buNone/>
              <a:defRPr sz="1144"/>
            </a:lvl1pPr>
            <a:lvl2pPr marL="326852" indent="0">
              <a:buNone/>
              <a:defRPr sz="1001"/>
            </a:lvl2pPr>
            <a:lvl3pPr marL="653705" indent="0">
              <a:buNone/>
              <a:defRPr sz="858"/>
            </a:lvl3pPr>
            <a:lvl4pPr marL="980557" indent="0">
              <a:buNone/>
              <a:defRPr sz="715"/>
            </a:lvl4pPr>
            <a:lvl5pPr marL="1307409" indent="0">
              <a:buNone/>
              <a:defRPr sz="715"/>
            </a:lvl5pPr>
            <a:lvl6pPr marL="1634261" indent="0">
              <a:buNone/>
              <a:defRPr sz="715"/>
            </a:lvl6pPr>
            <a:lvl7pPr marL="1961114" indent="0">
              <a:buNone/>
              <a:defRPr sz="715"/>
            </a:lvl7pPr>
            <a:lvl8pPr marL="2287966" indent="0">
              <a:buNone/>
              <a:defRPr sz="715"/>
            </a:lvl8pPr>
            <a:lvl9pPr marL="2614818" indent="0">
              <a:buNone/>
              <a:defRPr sz="71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C64A0-5A08-4EBF-8CA2-53587681776C}" type="datetime1">
              <a:rPr lang="en-US" smtClean="0"/>
              <a:t>5/11/2023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732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49441" y="348053"/>
            <a:ext cx="5638443" cy="12635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9441" y="1740260"/>
            <a:ext cx="5638443" cy="4147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49441" y="6059133"/>
            <a:ext cx="1470898" cy="3480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5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6BE22-AC6C-4125-ACFF-5C91727CAE47}" type="datetime1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65489" y="6059133"/>
            <a:ext cx="2206347" cy="3480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5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16986" y="6059133"/>
            <a:ext cx="1470898" cy="3480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5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MSIPCMContentMarking" descr="{&quot;HashCode&quot;:-1348403003,&quot;Placement&quot;:&quot;Footer&quot;,&quot;Top&quot;:495.85614,&quot;Left&quot;:0.0,&quot;SlideWidth&quot;:514,&quot;SlideHeight&quot;:514}">
            <a:extLst>
              <a:ext uri="{FF2B5EF4-FFF2-40B4-BE49-F238E27FC236}">
                <a16:creationId xmlns:a16="http://schemas.microsoft.com/office/drawing/2014/main" id="{2F535FAE-7F90-4A82-B00C-0A21C38876AF}"/>
              </a:ext>
            </a:extLst>
          </p:cNvPr>
          <p:cNvSpPr txBox="1"/>
          <p:nvPr userDrawn="1"/>
        </p:nvSpPr>
        <p:spPr>
          <a:xfrm>
            <a:off x="0" y="6297373"/>
            <a:ext cx="2130404" cy="23995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US" sz="900">
                <a:solidFill>
                  <a:srgbClr val="0078D7"/>
                </a:solidFill>
                <a:latin typeface="Rockwell" panose="02060603020205020403" pitchFamily="18" charset="0"/>
              </a:rPr>
              <a:t>Information Classification: General</a:t>
            </a:r>
          </a:p>
        </p:txBody>
      </p:sp>
    </p:spTree>
    <p:extLst>
      <p:ext uri="{BB962C8B-B14F-4D97-AF65-F5344CB8AC3E}">
        <p14:creationId xmlns:p14="http://schemas.microsoft.com/office/powerpoint/2010/main" val="4192772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653705" rtl="0" eaLnBrk="1" latinLnBrk="0" hangingPunct="1">
        <a:lnSpc>
          <a:spcPct val="90000"/>
        </a:lnSpc>
        <a:spcBef>
          <a:spcPct val="0"/>
        </a:spcBef>
        <a:buNone/>
        <a:defRPr sz="314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3426" indent="-163426" algn="l" defTabSz="653705" rtl="0" eaLnBrk="1" latinLnBrk="0" hangingPunct="1">
        <a:lnSpc>
          <a:spcPct val="90000"/>
        </a:lnSpc>
        <a:spcBef>
          <a:spcPts val="715"/>
        </a:spcBef>
        <a:buFont typeface="Arial" panose="020B0604020202020204" pitchFamily="34" charset="0"/>
        <a:buChar char="•"/>
        <a:defRPr sz="2002" kern="1200">
          <a:solidFill>
            <a:schemeClr val="tx1"/>
          </a:solidFill>
          <a:latin typeface="+mn-lt"/>
          <a:ea typeface="+mn-ea"/>
          <a:cs typeface="+mn-cs"/>
        </a:defRPr>
      </a:lvl1pPr>
      <a:lvl2pPr marL="490278" indent="-163426" algn="l" defTabSz="653705" rtl="0" eaLnBrk="1" latinLnBrk="0" hangingPunct="1">
        <a:lnSpc>
          <a:spcPct val="90000"/>
        </a:lnSpc>
        <a:spcBef>
          <a:spcPts val="357"/>
        </a:spcBef>
        <a:buFont typeface="Arial" panose="020B0604020202020204" pitchFamily="34" charset="0"/>
        <a:buChar char="•"/>
        <a:defRPr sz="1716" kern="1200">
          <a:solidFill>
            <a:schemeClr val="tx1"/>
          </a:solidFill>
          <a:latin typeface="+mn-lt"/>
          <a:ea typeface="+mn-ea"/>
          <a:cs typeface="+mn-cs"/>
        </a:defRPr>
      </a:lvl2pPr>
      <a:lvl3pPr marL="817131" indent="-163426" algn="l" defTabSz="653705" rtl="0" eaLnBrk="1" latinLnBrk="0" hangingPunct="1">
        <a:lnSpc>
          <a:spcPct val="90000"/>
        </a:lnSpc>
        <a:spcBef>
          <a:spcPts val="357"/>
        </a:spcBef>
        <a:buFont typeface="Arial" panose="020B0604020202020204" pitchFamily="34" charset="0"/>
        <a:buChar char="•"/>
        <a:defRPr sz="1430" kern="1200">
          <a:solidFill>
            <a:schemeClr val="tx1"/>
          </a:solidFill>
          <a:latin typeface="+mn-lt"/>
          <a:ea typeface="+mn-ea"/>
          <a:cs typeface="+mn-cs"/>
        </a:defRPr>
      </a:lvl3pPr>
      <a:lvl4pPr marL="1143983" indent="-163426" algn="l" defTabSz="653705" rtl="0" eaLnBrk="1" latinLnBrk="0" hangingPunct="1">
        <a:lnSpc>
          <a:spcPct val="90000"/>
        </a:lnSpc>
        <a:spcBef>
          <a:spcPts val="357"/>
        </a:spcBef>
        <a:buFont typeface="Arial" panose="020B0604020202020204" pitchFamily="34" charset="0"/>
        <a:buChar char="•"/>
        <a:defRPr sz="1287" kern="1200">
          <a:solidFill>
            <a:schemeClr val="tx1"/>
          </a:solidFill>
          <a:latin typeface="+mn-lt"/>
          <a:ea typeface="+mn-ea"/>
          <a:cs typeface="+mn-cs"/>
        </a:defRPr>
      </a:lvl4pPr>
      <a:lvl5pPr marL="1470835" indent="-163426" algn="l" defTabSz="653705" rtl="0" eaLnBrk="1" latinLnBrk="0" hangingPunct="1">
        <a:lnSpc>
          <a:spcPct val="90000"/>
        </a:lnSpc>
        <a:spcBef>
          <a:spcPts val="357"/>
        </a:spcBef>
        <a:buFont typeface="Arial" panose="020B0604020202020204" pitchFamily="34" charset="0"/>
        <a:buChar char="•"/>
        <a:defRPr sz="1287" kern="1200">
          <a:solidFill>
            <a:schemeClr val="tx1"/>
          </a:solidFill>
          <a:latin typeface="+mn-lt"/>
          <a:ea typeface="+mn-ea"/>
          <a:cs typeface="+mn-cs"/>
        </a:defRPr>
      </a:lvl5pPr>
      <a:lvl6pPr marL="1797688" indent="-163426" algn="l" defTabSz="653705" rtl="0" eaLnBrk="1" latinLnBrk="0" hangingPunct="1">
        <a:lnSpc>
          <a:spcPct val="90000"/>
        </a:lnSpc>
        <a:spcBef>
          <a:spcPts val="357"/>
        </a:spcBef>
        <a:buFont typeface="Arial" panose="020B0604020202020204" pitchFamily="34" charset="0"/>
        <a:buChar char="•"/>
        <a:defRPr sz="1287" kern="1200">
          <a:solidFill>
            <a:schemeClr val="tx1"/>
          </a:solidFill>
          <a:latin typeface="+mn-lt"/>
          <a:ea typeface="+mn-ea"/>
          <a:cs typeface="+mn-cs"/>
        </a:defRPr>
      </a:lvl6pPr>
      <a:lvl7pPr marL="2124540" indent="-163426" algn="l" defTabSz="653705" rtl="0" eaLnBrk="1" latinLnBrk="0" hangingPunct="1">
        <a:lnSpc>
          <a:spcPct val="90000"/>
        </a:lnSpc>
        <a:spcBef>
          <a:spcPts val="357"/>
        </a:spcBef>
        <a:buFont typeface="Arial" panose="020B0604020202020204" pitchFamily="34" charset="0"/>
        <a:buChar char="•"/>
        <a:defRPr sz="1287" kern="1200">
          <a:solidFill>
            <a:schemeClr val="tx1"/>
          </a:solidFill>
          <a:latin typeface="+mn-lt"/>
          <a:ea typeface="+mn-ea"/>
          <a:cs typeface="+mn-cs"/>
        </a:defRPr>
      </a:lvl7pPr>
      <a:lvl8pPr marL="2451392" indent="-163426" algn="l" defTabSz="653705" rtl="0" eaLnBrk="1" latinLnBrk="0" hangingPunct="1">
        <a:lnSpc>
          <a:spcPct val="90000"/>
        </a:lnSpc>
        <a:spcBef>
          <a:spcPts val="357"/>
        </a:spcBef>
        <a:buFont typeface="Arial" panose="020B0604020202020204" pitchFamily="34" charset="0"/>
        <a:buChar char="•"/>
        <a:defRPr sz="1287" kern="1200">
          <a:solidFill>
            <a:schemeClr val="tx1"/>
          </a:solidFill>
          <a:latin typeface="+mn-lt"/>
          <a:ea typeface="+mn-ea"/>
          <a:cs typeface="+mn-cs"/>
        </a:defRPr>
      </a:lvl8pPr>
      <a:lvl9pPr marL="2778244" indent="-163426" algn="l" defTabSz="653705" rtl="0" eaLnBrk="1" latinLnBrk="0" hangingPunct="1">
        <a:lnSpc>
          <a:spcPct val="90000"/>
        </a:lnSpc>
        <a:spcBef>
          <a:spcPts val="357"/>
        </a:spcBef>
        <a:buFont typeface="Arial" panose="020B0604020202020204" pitchFamily="34" charset="0"/>
        <a:buChar char="•"/>
        <a:defRPr sz="128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53705" rtl="0" eaLnBrk="1" latinLnBrk="0" hangingPunct="1">
        <a:defRPr sz="1287" kern="1200">
          <a:solidFill>
            <a:schemeClr val="tx1"/>
          </a:solidFill>
          <a:latin typeface="+mn-lt"/>
          <a:ea typeface="+mn-ea"/>
          <a:cs typeface="+mn-cs"/>
        </a:defRPr>
      </a:lvl1pPr>
      <a:lvl2pPr marL="326852" algn="l" defTabSz="653705" rtl="0" eaLnBrk="1" latinLnBrk="0" hangingPunct="1">
        <a:defRPr sz="1287" kern="1200">
          <a:solidFill>
            <a:schemeClr val="tx1"/>
          </a:solidFill>
          <a:latin typeface="+mn-lt"/>
          <a:ea typeface="+mn-ea"/>
          <a:cs typeface="+mn-cs"/>
        </a:defRPr>
      </a:lvl2pPr>
      <a:lvl3pPr marL="653705" algn="l" defTabSz="653705" rtl="0" eaLnBrk="1" latinLnBrk="0" hangingPunct="1">
        <a:defRPr sz="1287" kern="1200">
          <a:solidFill>
            <a:schemeClr val="tx1"/>
          </a:solidFill>
          <a:latin typeface="+mn-lt"/>
          <a:ea typeface="+mn-ea"/>
          <a:cs typeface="+mn-cs"/>
        </a:defRPr>
      </a:lvl3pPr>
      <a:lvl4pPr marL="980557" algn="l" defTabSz="653705" rtl="0" eaLnBrk="1" latinLnBrk="0" hangingPunct="1">
        <a:defRPr sz="1287" kern="1200">
          <a:solidFill>
            <a:schemeClr val="tx1"/>
          </a:solidFill>
          <a:latin typeface="+mn-lt"/>
          <a:ea typeface="+mn-ea"/>
          <a:cs typeface="+mn-cs"/>
        </a:defRPr>
      </a:lvl4pPr>
      <a:lvl5pPr marL="1307409" algn="l" defTabSz="653705" rtl="0" eaLnBrk="1" latinLnBrk="0" hangingPunct="1">
        <a:defRPr sz="1287" kern="1200">
          <a:solidFill>
            <a:schemeClr val="tx1"/>
          </a:solidFill>
          <a:latin typeface="+mn-lt"/>
          <a:ea typeface="+mn-ea"/>
          <a:cs typeface="+mn-cs"/>
        </a:defRPr>
      </a:lvl5pPr>
      <a:lvl6pPr marL="1634261" algn="l" defTabSz="653705" rtl="0" eaLnBrk="1" latinLnBrk="0" hangingPunct="1">
        <a:defRPr sz="1287" kern="1200">
          <a:solidFill>
            <a:schemeClr val="tx1"/>
          </a:solidFill>
          <a:latin typeface="+mn-lt"/>
          <a:ea typeface="+mn-ea"/>
          <a:cs typeface="+mn-cs"/>
        </a:defRPr>
      </a:lvl6pPr>
      <a:lvl7pPr marL="1961114" algn="l" defTabSz="653705" rtl="0" eaLnBrk="1" latinLnBrk="0" hangingPunct="1">
        <a:defRPr sz="1287" kern="1200">
          <a:solidFill>
            <a:schemeClr val="tx1"/>
          </a:solidFill>
          <a:latin typeface="+mn-lt"/>
          <a:ea typeface="+mn-ea"/>
          <a:cs typeface="+mn-cs"/>
        </a:defRPr>
      </a:lvl7pPr>
      <a:lvl8pPr marL="2287966" algn="l" defTabSz="653705" rtl="0" eaLnBrk="1" latinLnBrk="0" hangingPunct="1">
        <a:defRPr sz="1287" kern="1200">
          <a:solidFill>
            <a:schemeClr val="tx1"/>
          </a:solidFill>
          <a:latin typeface="+mn-lt"/>
          <a:ea typeface="+mn-ea"/>
          <a:cs typeface="+mn-cs"/>
        </a:defRPr>
      </a:lvl8pPr>
      <a:lvl9pPr marL="2614818" algn="l" defTabSz="653705" rtl="0" eaLnBrk="1" latinLnBrk="0" hangingPunct="1">
        <a:defRPr sz="128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94691D2A-52CB-40D9-2FB6-248BA9254EB8}"/>
              </a:ext>
            </a:extLst>
          </p:cNvPr>
          <p:cNvSpPr/>
          <p:nvPr/>
        </p:nvSpPr>
        <p:spPr>
          <a:xfrm>
            <a:off x="-1" y="4707297"/>
            <a:ext cx="6537325" cy="18300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6CEAE1C-59A3-4C2A-89CE-787938041BC6}"/>
              </a:ext>
            </a:extLst>
          </p:cNvPr>
          <p:cNvSpPr txBox="1"/>
          <p:nvPr/>
        </p:nvSpPr>
        <p:spPr>
          <a:xfrm>
            <a:off x="2225846" y="4869245"/>
            <a:ext cx="3991056" cy="11387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Futura PT Bold" panose="020B0902020204020203" pitchFamily="34" charset="0"/>
              </a:rPr>
              <a:t>[Company Name]</a:t>
            </a:r>
            <a:endParaRPr lang="en-US" sz="2400" b="0" i="0" dirty="0">
              <a:solidFill>
                <a:schemeClr val="tx1">
                  <a:lumMod val="50000"/>
                  <a:lumOff val="50000"/>
                </a:schemeClr>
              </a:solidFill>
              <a:effectLst/>
              <a:latin typeface="Futura PT Bold" panose="020B0902020204020203" pitchFamily="34" charset="0"/>
            </a:endParaRPr>
          </a:p>
          <a:p>
            <a:pPr algn="r"/>
            <a:r>
              <a:rPr lang="en-GB" sz="2400" b="1" i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Open Sans" panose="020B0606030504020204" pitchFamily="34" charset="0"/>
              </a:rPr>
              <a:t>Booth: </a:t>
            </a:r>
            <a:r>
              <a:rPr lang="en-GB" sz="2400" b="1" i="0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Open Sans" panose="020B0606030504020204" pitchFamily="34" charset="0"/>
              </a:rPr>
              <a:t>xxxx</a:t>
            </a:r>
            <a:endParaRPr lang="en-GB" sz="2400" b="1" i="0" dirty="0">
              <a:solidFill>
                <a:schemeClr val="tx1">
                  <a:lumMod val="50000"/>
                  <a:lumOff val="50000"/>
                </a:schemeClr>
              </a:solidFill>
              <a:effectLst/>
              <a:latin typeface="Open Sans" panose="020B0606030504020204" pitchFamily="34" charset="0"/>
            </a:endParaRPr>
          </a:p>
          <a:p>
            <a:pPr algn="r"/>
            <a:r>
              <a:rPr lang="en-US" sz="2000" dirty="0">
                <a:solidFill>
                  <a:srgbClr val="008FC5"/>
                </a:solidFill>
                <a:latin typeface="Futura PT Book" panose="020B0502020204020303" pitchFamily="34" charset="0"/>
              </a:rPr>
              <a:t>Register at www.aplf.com</a:t>
            </a:r>
            <a:endParaRPr lang="en-GB" sz="2000" dirty="0">
              <a:solidFill>
                <a:srgbClr val="008FC5"/>
              </a:solidFill>
              <a:latin typeface="Futura PT Book" panose="020B0502020204020303" pitchFamily="34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054D140-6346-59D3-907A-4A0D9242B0E9}"/>
              </a:ext>
            </a:extLst>
          </p:cNvPr>
          <p:cNvSpPr/>
          <p:nvPr/>
        </p:nvSpPr>
        <p:spPr>
          <a:xfrm>
            <a:off x="0" y="0"/>
            <a:ext cx="6537324" cy="6537325"/>
          </a:xfrm>
          <a:prstGeom prst="rect">
            <a:avLst/>
          </a:prstGeom>
          <a:noFill/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709E103F-6FF3-58AD-920F-4A1CC674FE7A}"/>
              </a:ext>
            </a:extLst>
          </p:cNvPr>
          <p:cNvGrpSpPr/>
          <p:nvPr/>
        </p:nvGrpSpPr>
        <p:grpSpPr>
          <a:xfrm>
            <a:off x="0" y="-3324"/>
            <a:ext cx="6537325" cy="6177998"/>
            <a:chOff x="0" y="-3324"/>
            <a:chExt cx="6537325" cy="6177998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E3E84DB2-4A6F-5BBE-3930-C807908AF49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20423" y="4825699"/>
              <a:ext cx="2393118" cy="1348975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0C656428-9C35-003B-7741-AC3BC815F7E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0" y="-3324"/>
              <a:ext cx="6537325" cy="445684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0693422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BC40F2E2D7FF24FB264AD5FF850FE47" ma:contentTypeVersion="17" ma:contentTypeDescription="Create a new document." ma:contentTypeScope="" ma:versionID="521ef7ca67cbe238e9f8f3a9ef8518f7">
  <xsd:schema xmlns:xsd="http://www.w3.org/2001/XMLSchema" xmlns:xs="http://www.w3.org/2001/XMLSchema" xmlns:p="http://schemas.microsoft.com/office/2006/metadata/properties" xmlns:ns2="141786b9-c4e5-4bfc-95ac-d6544a536d42" xmlns:ns3="1c8cae9a-ed1a-405b-8b10-305b8e924a00" targetNamespace="http://schemas.microsoft.com/office/2006/metadata/properties" ma:root="true" ma:fieldsID="f017f0e045ecdc0ea6cace83d56e31d1" ns2:_="" ns3:_="">
    <xsd:import namespace="141786b9-c4e5-4bfc-95ac-d6544a536d42"/>
    <xsd:import namespace="1c8cae9a-ed1a-405b-8b10-305b8e924a0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1786b9-c4e5-4bfc-95ac-d6544a536d4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2ebad7b7-4afe-4a86-a420-4c2d86f18f9c}" ma:internalName="TaxCatchAll" ma:showField="CatchAllData" ma:web="141786b9-c4e5-4bfc-95ac-d6544a536d4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8cae9a-ed1a-405b-8b10-305b8e924a0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bdc0606b-8e5a-4aee-a68c-f4efcab0e83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41786b9-c4e5-4bfc-95ac-d6544a536d42" xsi:nil="true"/>
    <lcf76f155ced4ddcb4097134ff3c332f xmlns="1c8cae9a-ed1a-405b-8b10-305b8e924a0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81E0A429-D7F3-4F82-980A-A3DB06EF0BA4}"/>
</file>

<file path=customXml/itemProps2.xml><?xml version="1.0" encoding="utf-8"?>
<ds:datastoreItem xmlns:ds="http://schemas.openxmlformats.org/officeDocument/2006/customXml" ds:itemID="{34393748-5B6E-4ECF-AF0D-BF61DF10FA3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6EF9663-2999-4DDF-879D-B53FC4936924}">
  <ds:schemaRefs>
    <ds:schemaRef ds:uri="http://schemas.microsoft.com/office/2006/metadata/properties"/>
    <ds:schemaRef ds:uri="http://schemas.microsoft.com/office/2006/documentManagement/types"/>
    <ds:schemaRef ds:uri="http://purl.org/dc/terms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141786b9-c4e5-4bfc-95ac-d6544a536d42"/>
    <ds:schemaRef ds:uri="1c8cae9a-ed1a-405b-8b10-305b8e924a00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19372</TotalTime>
  <Words>15</Words>
  <Application>Microsoft Office PowerPoint</Application>
  <PresentationFormat>Custom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Futura PT Bold</vt:lpstr>
      <vt:lpstr>Futura PT Book</vt:lpstr>
      <vt:lpstr>Arial</vt:lpstr>
      <vt:lpstr>Calibri</vt:lpstr>
      <vt:lpstr>Calibri Light</vt:lpstr>
      <vt:lpstr>Open Sans</vt:lpstr>
      <vt:lpstr>Rockwell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Kwok, Chion</dc:creator>
  <cp:lastModifiedBy>Tong, Rose</cp:lastModifiedBy>
  <cp:revision>48</cp:revision>
  <dcterms:created xsi:type="dcterms:W3CDTF">2021-10-06T05:12:24Z</dcterms:created>
  <dcterms:modified xsi:type="dcterms:W3CDTF">2023-05-11T07:39:31Z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0x0101000BC40F2E2D7FF24FB264AD5FF850FE47</vt:lpwstr>
  </property>
  <property fmtid="{D5CDD505-2E9C-101B-9397-08002B2CF9AE}" pid="3" name="MSIP_Label_2bbab825-a111-45e4-86a1-18cee0005896_Enabled">
    <vt:lpwstr>true</vt:lpwstr>
  </property>
  <property fmtid="{D5CDD505-2E9C-101B-9397-08002B2CF9AE}" pid="4" name="MSIP_Label_2bbab825-a111-45e4-86a1-18cee0005896_SetDate">
    <vt:lpwstr>2023-02-28T08:40:31Z</vt:lpwstr>
  </property>
  <property fmtid="{D5CDD505-2E9C-101B-9397-08002B2CF9AE}" pid="5" name="MSIP_Label_2bbab825-a111-45e4-86a1-18cee0005896_Method">
    <vt:lpwstr>Standard</vt:lpwstr>
  </property>
  <property fmtid="{D5CDD505-2E9C-101B-9397-08002B2CF9AE}" pid="6" name="MSIP_Label_2bbab825-a111-45e4-86a1-18cee0005896_Name">
    <vt:lpwstr>2bbab825-a111-45e4-86a1-18cee0005896</vt:lpwstr>
  </property>
  <property fmtid="{D5CDD505-2E9C-101B-9397-08002B2CF9AE}" pid="7" name="MSIP_Label_2bbab825-a111-45e4-86a1-18cee0005896_SiteId">
    <vt:lpwstr>2567d566-604c-408a-8a60-55d0dc9d9d6b</vt:lpwstr>
  </property>
  <property fmtid="{D5CDD505-2E9C-101B-9397-08002B2CF9AE}" pid="8" name="MSIP_Label_2bbab825-a111-45e4-86a1-18cee0005896_ActionId">
    <vt:lpwstr>12a78c6c-e173-43a2-8799-fcfda4ab7724</vt:lpwstr>
  </property>
  <property fmtid="{D5CDD505-2E9C-101B-9397-08002B2CF9AE}" pid="9" name="MSIP_Label_2bbab825-a111-45e4-86a1-18cee0005896_ContentBits">
    <vt:lpwstr>2</vt:lpwstr>
  </property>
  <property fmtid="{D5CDD505-2E9C-101B-9397-08002B2CF9AE}" pid="10" name="MediaServiceImageTags">
    <vt:lpwstr/>
  </property>
</Properties>
</file>