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278" r:id="rId5"/>
  </p:sldIdLst>
  <p:sldSz cx="3565525" cy="6546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C5"/>
    <a:srgbClr val="A4D5A7"/>
    <a:srgbClr val="41ABD4"/>
    <a:srgbClr val="FF0066"/>
    <a:srgbClr val="6E3142"/>
    <a:srgbClr val="71525B"/>
    <a:srgbClr val="8E3E84"/>
    <a:srgbClr val="E7AA1F"/>
    <a:srgbClr val="EC5393"/>
    <a:srgbClr val="7727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8E8542-E53E-4A68-89E8-DA8C3E7D804B}" v="2" dt="2023-05-11T06:34:09.0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5250" autoAdjust="0"/>
  </p:normalViewPr>
  <p:slideViewPr>
    <p:cSldViewPr snapToGrid="0">
      <p:cViewPr varScale="1">
        <p:scale>
          <a:sx n="86" d="100"/>
          <a:sy n="86" d="100"/>
        </p:scale>
        <p:origin x="27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D3F35-C8CD-440E-8854-530CDF922407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89213" y="1143000"/>
            <a:ext cx="1679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C0A48-097F-4E42-AC47-6D4FAB363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8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1pPr>
    <a:lvl2pPr marL="242682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2pPr>
    <a:lvl3pPr marL="485364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3pPr>
    <a:lvl4pPr marL="728045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4pPr>
    <a:lvl5pPr marL="970727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5pPr>
    <a:lvl6pPr marL="1213409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6pPr>
    <a:lvl7pPr marL="1456091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7pPr>
    <a:lvl8pPr marL="1698772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8pPr>
    <a:lvl9pPr marL="1941454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89213" y="1143000"/>
            <a:ext cx="1679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C0A48-097F-4E42-AC47-6D4FAB3632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214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415" y="1071441"/>
            <a:ext cx="3030696" cy="2279274"/>
          </a:xfrm>
        </p:spPr>
        <p:txBody>
          <a:bodyPr anchor="b"/>
          <a:lstStyle>
            <a:lvl1pPr algn="ctr">
              <a:defRPr sz="23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691" y="3438612"/>
            <a:ext cx="2674144" cy="1580639"/>
          </a:xfrm>
        </p:spPr>
        <p:txBody>
          <a:bodyPr/>
          <a:lstStyle>
            <a:lvl1pPr marL="0" indent="0" algn="ctr">
              <a:buNone/>
              <a:defRPr sz="936"/>
            </a:lvl1pPr>
            <a:lvl2pPr marL="178262" indent="0" algn="ctr">
              <a:buNone/>
              <a:defRPr sz="780"/>
            </a:lvl2pPr>
            <a:lvl3pPr marL="356525" indent="0" algn="ctr">
              <a:buNone/>
              <a:defRPr sz="702"/>
            </a:lvl3pPr>
            <a:lvl4pPr marL="534787" indent="0" algn="ctr">
              <a:buNone/>
              <a:defRPr sz="624"/>
            </a:lvl4pPr>
            <a:lvl5pPr marL="713049" indent="0" algn="ctr">
              <a:buNone/>
              <a:defRPr sz="624"/>
            </a:lvl5pPr>
            <a:lvl6pPr marL="891311" indent="0" algn="ctr">
              <a:buNone/>
              <a:defRPr sz="624"/>
            </a:lvl6pPr>
            <a:lvl7pPr marL="1069574" indent="0" algn="ctr">
              <a:buNone/>
              <a:defRPr sz="624"/>
            </a:lvl7pPr>
            <a:lvl8pPr marL="1247836" indent="0" algn="ctr">
              <a:buNone/>
              <a:defRPr sz="624"/>
            </a:lvl8pPr>
            <a:lvl9pPr marL="1426098" indent="0" algn="ctr">
              <a:buNone/>
              <a:defRPr sz="62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C186-C519-4FF6-807B-8E93A46B2DCE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2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72E0-6067-4439-85B0-77ED7CBB23DE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8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51579" y="348559"/>
            <a:ext cx="768816" cy="55481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5130" y="348559"/>
            <a:ext cx="2261880" cy="55481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F85-2761-4E2A-BB63-E75D0F8F13EA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6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AE41-E491-4A8A-A4EB-9FD2DA42BC3C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73" y="1632168"/>
            <a:ext cx="3075265" cy="2723307"/>
          </a:xfrm>
        </p:spPr>
        <p:txBody>
          <a:bodyPr anchor="b"/>
          <a:lstStyle>
            <a:lvl1pPr>
              <a:defRPr sz="23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73" y="4381239"/>
            <a:ext cx="3075265" cy="1432123"/>
          </a:xfrm>
        </p:spPr>
        <p:txBody>
          <a:bodyPr/>
          <a:lstStyle>
            <a:lvl1pPr marL="0" indent="0">
              <a:buNone/>
              <a:defRPr sz="936">
                <a:solidFill>
                  <a:schemeClr val="tx1"/>
                </a:solidFill>
              </a:defRPr>
            </a:lvl1pPr>
            <a:lvl2pPr marL="178262" indent="0">
              <a:buNone/>
              <a:defRPr sz="780">
                <a:solidFill>
                  <a:schemeClr val="tx1">
                    <a:tint val="75000"/>
                  </a:schemeClr>
                </a:solidFill>
              </a:defRPr>
            </a:lvl2pPr>
            <a:lvl3pPr marL="356525" indent="0">
              <a:buNone/>
              <a:defRPr sz="702">
                <a:solidFill>
                  <a:schemeClr val="tx1">
                    <a:tint val="75000"/>
                  </a:schemeClr>
                </a:solidFill>
              </a:defRPr>
            </a:lvl3pPr>
            <a:lvl4pPr marL="534787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4pPr>
            <a:lvl5pPr marL="713049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5pPr>
            <a:lvl6pPr marL="891311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6pPr>
            <a:lvl7pPr marL="1069574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7pPr>
            <a:lvl8pPr marL="1247836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8pPr>
            <a:lvl9pPr marL="1426098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4C1-D720-4BF3-9636-5B67695B6982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4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130" y="1742796"/>
            <a:ext cx="1515348" cy="415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5047" y="1742796"/>
            <a:ext cx="1515348" cy="415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5E21-C044-4BFB-862F-F924FCF6BAC6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6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348560"/>
            <a:ext cx="3075265" cy="12654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95" y="1604888"/>
            <a:ext cx="1508384" cy="786531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62" indent="0">
              <a:buNone/>
              <a:defRPr sz="780" b="1"/>
            </a:lvl2pPr>
            <a:lvl3pPr marL="356525" indent="0">
              <a:buNone/>
              <a:defRPr sz="702" b="1"/>
            </a:lvl3pPr>
            <a:lvl4pPr marL="534787" indent="0">
              <a:buNone/>
              <a:defRPr sz="624" b="1"/>
            </a:lvl4pPr>
            <a:lvl5pPr marL="713049" indent="0">
              <a:buNone/>
              <a:defRPr sz="624" b="1"/>
            </a:lvl5pPr>
            <a:lvl6pPr marL="891311" indent="0">
              <a:buNone/>
              <a:defRPr sz="624" b="1"/>
            </a:lvl6pPr>
            <a:lvl7pPr marL="1069574" indent="0">
              <a:buNone/>
              <a:defRPr sz="624" b="1"/>
            </a:lvl7pPr>
            <a:lvl8pPr marL="1247836" indent="0">
              <a:buNone/>
              <a:defRPr sz="624" b="1"/>
            </a:lvl8pPr>
            <a:lvl9pPr marL="1426098" indent="0">
              <a:buNone/>
              <a:defRPr sz="6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595" y="2391419"/>
            <a:ext cx="1508384" cy="3517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05047" y="1604888"/>
            <a:ext cx="1515813" cy="786531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62" indent="0">
              <a:buNone/>
              <a:defRPr sz="780" b="1"/>
            </a:lvl2pPr>
            <a:lvl3pPr marL="356525" indent="0">
              <a:buNone/>
              <a:defRPr sz="702" b="1"/>
            </a:lvl3pPr>
            <a:lvl4pPr marL="534787" indent="0">
              <a:buNone/>
              <a:defRPr sz="624" b="1"/>
            </a:lvl4pPr>
            <a:lvl5pPr marL="713049" indent="0">
              <a:buNone/>
              <a:defRPr sz="624" b="1"/>
            </a:lvl5pPr>
            <a:lvl6pPr marL="891311" indent="0">
              <a:buNone/>
              <a:defRPr sz="624" b="1"/>
            </a:lvl6pPr>
            <a:lvl7pPr marL="1069574" indent="0">
              <a:buNone/>
              <a:defRPr sz="624" b="1"/>
            </a:lvl7pPr>
            <a:lvl8pPr marL="1247836" indent="0">
              <a:buNone/>
              <a:defRPr sz="624" b="1"/>
            </a:lvl8pPr>
            <a:lvl9pPr marL="1426098" indent="0">
              <a:buNone/>
              <a:defRPr sz="6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05047" y="2391419"/>
            <a:ext cx="1515813" cy="3517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AE2-5DA5-432B-98C6-1712BCE04B07}" type="datetime1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9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BAE2-E344-4E91-93D7-58FDF50611C8}" type="datetime1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4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015-5306-4023-B63F-30D221813879}" type="datetime1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9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436457"/>
            <a:ext cx="1149975" cy="1527598"/>
          </a:xfrm>
        </p:spPr>
        <p:txBody>
          <a:bodyPr anchor="b"/>
          <a:lstStyle>
            <a:lvl1pPr>
              <a:defRPr sz="12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5813" y="942627"/>
            <a:ext cx="1805047" cy="4652507"/>
          </a:xfrm>
        </p:spPr>
        <p:txBody>
          <a:bodyPr/>
          <a:lstStyle>
            <a:lvl1pPr>
              <a:defRPr sz="1248"/>
            </a:lvl1pPr>
            <a:lvl2pPr>
              <a:defRPr sz="1092"/>
            </a:lvl2pPr>
            <a:lvl3pPr>
              <a:defRPr sz="936"/>
            </a:lvl3pPr>
            <a:lvl4pPr>
              <a:defRPr sz="780"/>
            </a:lvl4pPr>
            <a:lvl5pPr>
              <a:defRPr sz="780"/>
            </a:lvl5pPr>
            <a:lvl6pPr>
              <a:defRPr sz="780"/>
            </a:lvl6pPr>
            <a:lvl7pPr>
              <a:defRPr sz="780"/>
            </a:lvl7pPr>
            <a:lvl8pPr>
              <a:defRPr sz="780"/>
            </a:lvl8pPr>
            <a:lvl9pPr>
              <a:defRPr sz="7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594" y="1964055"/>
            <a:ext cx="1149975" cy="3638655"/>
          </a:xfrm>
        </p:spPr>
        <p:txBody>
          <a:bodyPr/>
          <a:lstStyle>
            <a:lvl1pPr marL="0" indent="0">
              <a:buNone/>
              <a:defRPr sz="624"/>
            </a:lvl1pPr>
            <a:lvl2pPr marL="178262" indent="0">
              <a:buNone/>
              <a:defRPr sz="546"/>
            </a:lvl2pPr>
            <a:lvl3pPr marL="356525" indent="0">
              <a:buNone/>
              <a:defRPr sz="468"/>
            </a:lvl3pPr>
            <a:lvl4pPr marL="534787" indent="0">
              <a:buNone/>
              <a:defRPr sz="390"/>
            </a:lvl4pPr>
            <a:lvl5pPr marL="713049" indent="0">
              <a:buNone/>
              <a:defRPr sz="390"/>
            </a:lvl5pPr>
            <a:lvl6pPr marL="891311" indent="0">
              <a:buNone/>
              <a:defRPr sz="390"/>
            </a:lvl6pPr>
            <a:lvl7pPr marL="1069574" indent="0">
              <a:buNone/>
              <a:defRPr sz="390"/>
            </a:lvl7pPr>
            <a:lvl8pPr marL="1247836" indent="0">
              <a:buNone/>
              <a:defRPr sz="390"/>
            </a:lvl8pPr>
            <a:lvl9pPr marL="1426098" indent="0">
              <a:buNone/>
              <a:defRPr sz="3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2EA-F4E4-472D-A95C-D193A91E33FD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2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436457"/>
            <a:ext cx="1149975" cy="1527598"/>
          </a:xfrm>
        </p:spPr>
        <p:txBody>
          <a:bodyPr anchor="b"/>
          <a:lstStyle>
            <a:lvl1pPr>
              <a:defRPr sz="12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15813" y="942627"/>
            <a:ext cx="1805047" cy="4652507"/>
          </a:xfrm>
        </p:spPr>
        <p:txBody>
          <a:bodyPr anchor="t"/>
          <a:lstStyle>
            <a:lvl1pPr marL="0" indent="0">
              <a:buNone/>
              <a:defRPr sz="1248"/>
            </a:lvl1pPr>
            <a:lvl2pPr marL="178262" indent="0">
              <a:buNone/>
              <a:defRPr sz="1092"/>
            </a:lvl2pPr>
            <a:lvl3pPr marL="356525" indent="0">
              <a:buNone/>
              <a:defRPr sz="936"/>
            </a:lvl3pPr>
            <a:lvl4pPr marL="534787" indent="0">
              <a:buNone/>
              <a:defRPr sz="780"/>
            </a:lvl4pPr>
            <a:lvl5pPr marL="713049" indent="0">
              <a:buNone/>
              <a:defRPr sz="780"/>
            </a:lvl5pPr>
            <a:lvl6pPr marL="891311" indent="0">
              <a:buNone/>
              <a:defRPr sz="780"/>
            </a:lvl6pPr>
            <a:lvl7pPr marL="1069574" indent="0">
              <a:buNone/>
              <a:defRPr sz="780"/>
            </a:lvl7pPr>
            <a:lvl8pPr marL="1247836" indent="0">
              <a:buNone/>
              <a:defRPr sz="780"/>
            </a:lvl8pPr>
            <a:lvl9pPr marL="1426098" indent="0">
              <a:buNone/>
              <a:defRPr sz="7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594" y="1964055"/>
            <a:ext cx="1149975" cy="3638655"/>
          </a:xfrm>
        </p:spPr>
        <p:txBody>
          <a:bodyPr/>
          <a:lstStyle>
            <a:lvl1pPr marL="0" indent="0">
              <a:buNone/>
              <a:defRPr sz="624"/>
            </a:lvl1pPr>
            <a:lvl2pPr marL="178262" indent="0">
              <a:buNone/>
              <a:defRPr sz="546"/>
            </a:lvl2pPr>
            <a:lvl3pPr marL="356525" indent="0">
              <a:buNone/>
              <a:defRPr sz="468"/>
            </a:lvl3pPr>
            <a:lvl4pPr marL="534787" indent="0">
              <a:buNone/>
              <a:defRPr sz="390"/>
            </a:lvl4pPr>
            <a:lvl5pPr marL="713049" indent="0">
              <a:buNone/>
              <a:defRPr sz="390"/>
            </a:lvl5pPr>
            <a:lvl6pPr marL="891311" indent="0">
              <a:buNone/>
              <a:defRPr sz="390"/>
            </a:lvl6pPr>
            <a:lvl7pPr marL="1069574" indent="0">
              <a:buNone/>
              <a:defRPr sz="390"/>
            </a:lvl7pPr>
            <a:lvl8pPr marL="1247836" indent="0">
              <a:buNone/>
              <a:defRPr sz="390"/>
            </a:lvl8pPr>
            <a:lvl9pPr marL="1426098" indent="0">
              <a:buNone/>
              <a:defRPr sz="3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4A0-5A08-4EBF-8CA2-53587681776C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6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5130" y="348560"/>
            <a:ext cx="3075265" cy="1265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130" y="1742796"/>
            <a:ext cx="3075265" cy="415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5130" y="6067962"/>
            <a:ext cx="802243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BE22-AC6C-4125-ACFF-5C91727CAE47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080" y="6067962"/>
            <a:ext cx="1203365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8152" y="6067962"/>
            <a:ext cx="802243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MSIPCMContentMarking" descr="{&quot;HashCode&quot;:-1348403003,&quot;Placement&quot;:&quot;Footer&quot;,&quot;Top&quot;:496.60614,&quot;Left&quot;:0.0,&quot;SlideWidth&quot;:280,&quot;SlideHeight&quot;:515}">
            <a:extLst>
              <a:ext uri="{FF2B5EF4-FFF2-40B4-BE49-F238E27FC236}">
                <a16:creationId xmlns:a16="http://schemas.microsoft.com/office/drawing/2014/main" id="{2A4625A7-8CE4-4518-ABA5-D89D427192A5}"/>
              </a:ext>
            </a:extLst>
          </p:cNvPr>
          <p:cNvSpPr txBox="1"/>
          <p:nvPr userDrawn="1"/>
        </p:nvSpPr>
        <p:spPr>
          <a:xfrm>
            <a:off x="0" y="6306898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4300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356525" rtl="0" eaLnBrk="1" latinLnBrk="0" hangingPunct="1">
        <a:lnSpc>
          <a:spcPct val="90000"/>
        </a:lnSpc>
        <a:spcBef>
          <a:spcPct val="0"/>
        </a:spcBef>
        <a:buNone/>
        <a:defRPr sz="1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131" indent="-89131" algn="l" defTabSz="356525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1pPr>
      <a:lvl2pPr marL="267393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936" kern="1200">
          <a:solidFill>
            <a:schemeClr val="tx1"/>
          </a:solidFill>
          <a:latin typeface="+mn-lt"/>
          <a:ea typeface="+mn-ea"/>
          <a:cs typeface="+mn-cs"/>
        </a:defRPr>
      </a:lvl2pPr>
      <a:lvl3pPr marL="445656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80" kern="1200">
          <a:solidFill>
            <a:schemeClr val="tx1"/>
          </a:solidFill>
          <a:latin typeface="+mn-lt"/>
          <a:ea typeface="+mn-ea"/>
          <a:cs typeface="+mn-cs"/>
        </a:defRPr>
      </a:lvl3pPr>
      <a:lvl4pPr marL="623918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802180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980443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158705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336967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515229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1pPr>
      <a:lvl2pPr marL="178262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2pPr>
      <a:lvl3pPr marL="356525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3pPr>
      <a:lvl4pPr marL="534787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713049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891311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069574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247836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426098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62D8DA-D987-2830-D883-385105407826}"/>
              </a:ext>
            </a:extLst>
          </p:cNvPr>
          <p:cNvSpPr/>
          <p:nvPr/>
        </p:nvSpPr>
        <p:spPr>
          <a:xfrm>
            <a:off x="-1" y="4919240"/>
            <a:ext cx="3565526" cy="1627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05A4A4-9F7E-872B-77E6-243E09BC4F80}"/>
              </a:ext>
            </a:extLst>
          </p:cNvPr>
          <p:cNvSpPr/>
          <p:nvPr/>
        </p:nvSpPr>
        <p:spPr>
          <a:xfrm>
            <a:off x="0" y="0"/>
            <a:ext cx="3565524" cy="6546849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1E23979-727D-41F9-47E1-02F62CF5494C}"/>
              </a:ext>
            </a:extLst>
          </p:cNvPr>
          <p:cNvGrpSpPr/>
          <p:nvPr/>
        </p:nvGrpSpPr>
        <p:grpSpPr>
          <a:xfrm>
            <a:off x="0" y="0"/>
            <a:ext cx="3565525" cy="5038935"/>
            <a:chOff x="0" y="2513"/>
            <a:chExt cx="3565525" cy="503893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FA10DCC-2D68-E200-2B1C-73665DF14A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2513"/>
              <a:ext cx="3565525" cy="5038935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AF1A8EB-34D2-0CF5-EB51-94002B031966}"/>
                </a:ext>
              </a:extLst>
            </p:cNvPr>
            <p:cNvSpPr/>
            <p:nvPr/>
          </p:nvSpPr>
          <p:spPr>
            <a:xfrm rot="892811">
              <a:off x="1765733" y="345999"/>
              <a:ext cx="1699273" cy="468351"/>
            </a:xfrm>
            <a:prstGeom prst="rect">
              <a:avLst/>
            </a:prstGeom>
            <a:solidFill>
              <a:srgbClr val="A4D5A7"/>
            </a:solidFill>
            <a:ln>
              <a:solidFill>
                <a:srgbClr val="A4D5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HK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1AA829DD-9A8E-5B66-49DF-3C265413A670}"/>
              </a:ext>
            </a:extLst>
          </p:cNvPr>
          <p:cNvSpPr txBox="1"/>
          <p:nvPr/>
        </p:nvSpPr>
        <p:spPr>
          <a:xfrm>
            <a:off x="-140069" y="5102102"/>
            <a:ext cx="356552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公司名称</a:t>
            </a:r>
            <a:r>
              <a:rPr lang="en-US" sz="2400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Futura PT Bold" panose="020B0902020204020203" pitchFamily="34" charset="0"/>
              </a:rPr>
              <a:t>]</a:t>
            </a:r>
          </a:p>
          <a:p>
            <a:pPr algn="r"/>
            <a:r>
              <a:rPr lang="zh-TW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展位</a:t>
            </a:r>
            <a:r>
              <a:rPr lang="en-GB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: </a:t>
            </a:r>
            <a:r>
              <a:rPr lang="en-GB" sz="24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xx-</a:t>
            </a:r>
            <a:r>
              <a:rPr lang="en-GB" sz="2400" b="1" i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xxxx</a:t>
            </a:r>
            <a:endParaRPr lang="en-GB" sz="24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r"/>
            <a:r>
              <a:rPr lang="zh-CN" altLang="en-US" sz="2000" dirty="0">
                <a:solidFill>
                  <a:srgbClr val="008FC5"/>
                </a:solidFill>
                <a:latin typeface="Futura PT Book" panose="020B0502020204020303" pitchFamily="34" charset="0"/>
              </a:rPr>
              <a:t>买家登记</a:t>
            </a:r>
            <a:r>
              <a:rPr lang="en-US" altLang="zh-CN" sz="2000" dirty="0">
                <a:solidFill>
                  <a:srgbClr val="008FC5"/>
                </a:solidFill>
                <a:latin typeface="Futura PT Book" panose="020B0502020204020303" pitchFamily="34" charset="0"/>
              </a:rPr>
              <a:t>: </a:t>
            </a:r>
            <a:r>
              <a:rPr lang="en-US" sz="2000" dirty="0">
                <a:solidFill>
                  <a:srgbClr val="008FC5"/>
                </a:solidFill>
                <a:latin typeface="Futura PT Book" panose="020B0502020204020303" pitchFamily="34" charset="0"/>
              </a:rPr>
              <a:t>www.aplf.com</a:t>
            </a:r>
            <a:endParaRPr lang="en-GB" sz="2000" dirty="0">
              <a:solidFill>
                <a:srgbClr val="008FC5"/>
              </a:solidFill>
              <a:latin typeface="Futura PT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744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7" ma:contentTypeDescription="建立新的文件。" ma:contentTypeScope="" ma:versionID="2e850760aa15ee775fd24f69fe79ad5b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8228f14f702caf666462ab69b45f949f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393748-5B6E-4ECF-AF0D-BF61DF10FA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EF9663-2999-4DDF-879D-B53FC4936924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141786b9-c4e5-4bfc-95ac-d6544a536d42"/>
    <ds:schemaRef ds:uri="1c8cae9a-ed1a-405b-8b10-305b8e924a0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729CFD2-F48B-4A47-BA7C-1FA01990F58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18237</TotalTime>
  <Words>18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Futura PT Bold</vt:lpstr>
      <vt:lpstr>Futura PT Book</vt:lpstr>
      <vt:lpstr>Arial</vt:lpstr>
      <vt:lpstr>Calibri</vt:lpstr>
      <vt:lpstr>Calibri Light</vt:lpstr>
      <vt:lpstr>Open Sans</vt:lpstr>
      <vt:lpstr>Rockwell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Kwok, Chion</dc:creator>
  <cp:lastModifiedBy>Tong, Rose</cp:lastModifiedBy>
  <cp:revision>48</cp:revision>
  <dcterms:created xsi:type="dcterms:W3CDTF">2021-10-06T05:12:24Z</dcterms:created>
  <dcterms:modified xsi:type="dcterms:W3CDTF">2023-05-11T06:34:37Z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SIP_Label_2bbab825-a111-45e4-86a1-18cee0005896_Enabled">
    <vt:lpwstr>true</vt:lpwstr>
  </property>
  <property fmtid="{D5CDD505-2E9C-101B-9397-08002B2CF9AE}" pid="4" name="MSIP_Label_2bbab825-a111-45e4-86a1-18cee0005896_SetDate">
    <vt:lpwstr>2023-02-28T08:39:10Z</vt:lpwstr>
  </property>
  <property fmtid="{D5CDD505-2E9C-101B-9397-08002B2CF9AE}" pid="5" name="MSIP_Label_2bbab825-a111-45e4-86a1-18cee0005896_Method">
    <vt:lpwstr>Standard</vt:lpwstr>
  </property>
  <property fmtid="{D5CDD505-2E9C-101B-9397-08002B2CF9AE}" pid="6" name="MSIP_Label_2bbab825-a111-45e4-86a1-18cee0005896_Name">
    <vt:lpwstr>2bbab825-a111-45e4-86a1-18cee0005896</vt:lpwstr>
  </property>
  <property fmtid="{D5CDD505-2E9C-101B-9397-08002B2CF9AE}" pid="7" name="MSIP_Label_2bbab825-a111-45e4-86a1-18cee0005896_SiteId">
    <vt:lpwstr>2567d566-604c-408a-8a60-55d0dc9d9d6b</vt:lpwstr>
  </property>
  <property fmtid="{D5CDD505-2E9C-101B-9397-08002B2CF9AE}" pid="8" name="MSIP_Label_2bbab825-a111-45e4-86a1-18cee0005896_ActionId">
    <vt:lpwstr>f4ee5ada-6e48-4029-9d90-12f5e3a6e4f3</vt:lpwstr>
  </property>
  <property fmtid="{D5CDD505-2E9C-101B-9397-08002B2CF9AE}" pid="9" name="MSIP_Label_2bbab825-a111-45e4-86a1-18cee0005896_ContentBits">
    <vt:lpwstr>2</vt:lpwstr>
  </property>
</Properties>
</file>