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C5"/>
    <a:srgbClr val="A4D5A7"/>
    <a:srgbClr val="41ABD4"/>
    <a:srgbClr val="FF0066"/>
    <a:srgbClr val="6E3142"/>
    <a:srgbClr val="71525B"/>
    <a:srgbClr val="8E3E84"/>
    <a:srgbClr val="E7AA1F"/>
    <a:srgbClr val="EC5393"/>
    <a:srgbClr val="772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8E8542-E53E-4A68-89E8-DA8C3E7D804B}" v="2" dt="2023-05-11T06:34:0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6" d="100"/>
          <a:sy n="86" d="100"/>
        </p:scale>
        <p:origin x="27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6.60614,&quot;Left&quot;:0.0,&quot;SlideWidth&quot;:280,&quot;SlideHeight&quot;:515}">
            <a:extLst>
              <a:ext uri="{FF2B5EF4-FFF2-40B4-BE49-F238E27FC236}">
                <a16:creationId xmlns:a16="http://schemas.microsoft.com/office/drawing/2014/main" id="{2A4625A7-8CE4-4518-ABA5-D89D427192A5}"/>
              </a:ext>
            </a:extLst>
          </p:cNvPr>
          <p:cNvSpPr txBox="1"/>
          <p:nvPr userDrawn="1"/>
        </p:nvSpPr>
        <p:spPr>
          <a:xfrm>
            <a:off x="0" y="630689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62D8DA-D987-2830-D883-385105407826}"/>
              </a:ext>
            </a:extLst>
          </p:cNvPr>
          <p:cNvSpPr/>
          <p:nvPr/>
        </p:nvSpPr>
        <p:spPr>
          <a:xfrm>
            <a:off x="-1" y="4919240"/>
            <a:ext cx="3565526" cy="1627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1E23979-727D-41F9-47E1-02F62CF5494C}"/>
              </a:ext>
            </a:extLst>
          </p:cNvPr>
          <p:cNvGrpSpPr/>
          <p:nvPr/>
        </p:nvGrpSpPr>
        <p:grpSpPr>
          <a:xfrm>
            <a:off x="0" y="0"/>
            <a:ext cx="3565525" cy="5038935"/>
            <a:chOff x="0" y="2513"/>
            <a:chExt cx="3565525" cy="503893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FA10DCC-2D68-E200-2B1C-73665DF14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513"/>
              <a:ext cx="3565525" cy="5038935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F1A8EB-34D2-0CF5-EB51-94002B031966}"/>
                </a:ext>
              </a:extLst>
            </p:cNvPr>
            <p:cNvSpPr/>
            <p:nvPr/>
          </p:nvSpPr>
          <p:spPr>
            <a:xfrm rot="892811">
              <a:off x="1765733" y="345999"/>
              <a:ext cx="1699273" cy="468351"/>
            </a:xfrm>
            <a:prstGeom prst="rect">
              <a:avLst/>
            </a:prstGeom>
            <a:solidFill>
              <a:srgbClr val="A4D5A7"/>
            </a:solidFill>
            <a:ln>
              <a:solidFill>
                <a:srgbClr val="A4D5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AA829DD-9A8E-5B66-49DF-3C265413A670}"/>
              </a:ext>
            </a:extLst>
          </p:cNvPr>
          <p:cNvSpPr txBox="1"/>
          <p:nvPr/>
        </p:nvSpPr>
        <p:spPr>
          <a:xfrm>
            <a:off x="-140069" y="5102102"/>
            <a:ext cx="356552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: </a:t>
            </a:r>
            <a:r>
              <a:rPr lang="en-US" sz="2000" dirty="0">
                <a:solidFill>
                  <a:srgbClr val="008FC5"/>
                </a:solidFill>
                <a:latin typeface="Futura PT Book" panose="020B0502020204020303" pitchFamily="34" charset="0"/>
              </a:rPr>
              <a:t>www.aplf.com</a:t>
            </a:r>
            <a:endParaRPr lang="en-GB" sz="2000" dirty="0">
              <a:solidFill>
                <a:srgbClr val="008FC5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29CFD2-F48B-4A47-BA7C-1FA01990F58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18237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48</cp:revision>
  <dcterms:created xsi:type="dcterms:W3CDTF">2021-10-06T05:12:24Z</dcterms:created>
  <dcterms:modified xsi:type="dcterms:W3CDTF">2023-05-11T06:34:37Z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2023-02-28T08:39:10Z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f4ee5ada-6e48-4029-9d90-12f5e3a6e4f3</vt:lpwstr>
  </property>
  <property fmtid="{D5CDD505-2E9C-101B-9397-08002B2CF9AE}" pid="9" name="MSIP_Label_2bbab825-a111-45e4-86a1-18cee0005896_ContentBits">
    <vt:lpwstr>2</vt:lpwstr>
  </property>
</Properties>
</file>