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8" r:id="rId5"/>
  </p:sldIdLst>
  <p:sldSz cx="3565525" cy="65468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D5A7"/>
    <a:srgbClr val="41ABD4"/>
    <a:srgbClr val="FF0066"/>
    <a:srgbClr val="6E3142"/>
    <a:srgbClr val="71525B"/>
    <a:srgbClr val="8E3E84"/>
    <a:srgbClr val="E7AA1F"/>
    <a:srgbClr val="EC5393"/>
    <a:srgbClr val="77276E"/>
    <a:srgbClr val="B0B9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8E8542-E53E-4A68-89E8-DA8C3E7D804B}" v="1" dt="2023-05-11T02:46:05.8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>
        <p:scale>
          <a:sx n="100" d="100"/>
          <a:sy n="100" d="100"/>
        </p:scale>
        <p:origin x="2634" y="-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g, Rose" userId="0b05fd4c-9245-490f-be0a-6d500809c570" providerId="ADAL" clId="{9E8E8542-E53E-4A68-89E8-DA8C3E7D804B}"/>
    <pc:docChg chg="custSel modSld">
      <pc:chgData name="Tong, Rose" userId="0b05fd4c-9245-490f-be0a-6d500809c570" providerId="ADAL" clId="{9E8E8542-E53E-4A68-89E8-DA8C3E7D804B}" dt="2023-05-11T02:59:14.614" v="30" actId="1076"/>
      <pc:docMkLst>
        <pc:docMk/>
      </pc:docMkLst>
      <pc:sldChg chg="addSp delSp modSp mod">
        <pc:chgData name="Tong, Rose" userId="0b05fd4c-9245-490f-be0a-6d500809c570" providerId="ADAL" clId="{9E8E8542-E53E-4A68-89E8-DA8C3E7D804B}" dt="2023-05-11T02:59:14.614" v="30" actId="1076"/>
        <pc:sldMkLst>
          <pc:docMk/>
          <pc:sldMk cId="2583744567" sldId="278"/>
        </pc:sldMkLst>
        <pc:spChg chg="mod">
          <ac:chgData name="Tong, Rose" userId="0b05fd4c-9245-490f-be0a-6d500809c570" providerId="ADAL" clId="{9E8E8542-E53E-4A68-89E8-DA8C3E7D804B}" dt="2023-05-10T03:32:59.867" v="15" actId="113"/>
          <ac:spMkLst>
            <pc:docMk/>
            <pc:sldMk cId="2583744567" sldId="278"/>
            <ac:spMk id="2" creationId="{320E607E-46B4-74F1-1CEA-969203DEF09F}"/>
          </ac:spMkLst>
        </pc:spChg>
        <pc:spChg chg="add mod">
          <ac:chgData name="Tong, Rose" userId="0b05fd4c-9245-490f-be0a-6d500809c570" providerId="ADAL" clId="{9E8E8542-E53E-4A68-89E8-DA8C3E7D804B}" dt="2023-05-11T02:46:05.897" v="29" actId="164"/>
          <ac:spMkLst>
            <pc:docMk/>
            <pc:sldMk cId="2583744567" sldId="278"/>
            <ac:spMk id="3" creationId="{7AF1A8EB-34D2-0CF5-EB51-94002B031966}"/>
          </ac:spMkLst>
        </pc:spChg>
        <pc:grpChg chg="add mod">
          <ac:chgData name="Tong, Rose" userId="0b05fd4c-9245-490f-be0a-6d500809c570" providerId="ADAL" clId="{9E8E8542-E53E-4A68-89E8-DA8C3E7D804B}" dt="2023-05-11T02:59:14.614" v="30" actId="1076"/>
          <ac:grpSpMkLst>
            <pc:docMk/>
            <pc:sldMk cId="2583744567" sldId="278"/>
            <ac:grpSpMk id="5" creationId="{41E23979-727D-41F9-47E1-02F62CF5494C}"/>
          </ac:grpSpMkLst>
        </pc:grpChg>
        <pc:picChg chg="add mod">
          <ac:chgData name="Tong, Rose" userId="0b05fd4c-9245-490f-be0a-6d500809c570" providerId="ADAL" clId="{9E8E8542-E53E-4A68-89E8-DA8C3E7D804B}" dt="2023-05-11T02:46:05.897" v="29" actId="164"/>
          <ac:picMkLst>
            <pc:docMk/>
            <pc:sldMk cId="2583744567" sldId="278"/>
            <ac:picMk id="4" creationId="{FFA10DCC-2D68-E200-2B1C-73665DF14A42}"/>
          </ac:picMkLst>
        </pc:picChg>
        <pc:picChg chg="del">
          <ac:chgData name="Tong, Rose" userId="0b05fd4c-9245-490f-be0a-6d500809c570" providerId="ADAL" clId="{9E8E8542-E53E-4A68-89E8-DA8C3E7D804B}" dt="2023-05-10T02:23:17.022" v="0" actId="478"/>
          <ac:picMkLst>
            <pc:docMk/>
            <pc:sldMk cId="2583744567" sldId="278"/>
            <ac:picMk id="5" creationId="{A187696F-FE78-E9F9-2228-CEC9E19D53D4}"/>
          </ac:picMkLst>
        </pc:picChg>
        <pc:picChg chg="add del mod">
          <ac:chgData name="Tong, Rose" userId="0b05fd4c-9245-490f-be0a-6d500809c570" providerId="ADAL" clId="{9E8E8542-E53E-4A68-89E8-DA8C3E7D804B}" dt="2023-05-10T02:25:08.614" v="4" actId="478"/>
          <ac:picMkLst>
            <pc:docMk/>
            <pc:sldMk cId="2583744567" sldId="278"/>
            <ac:picMk id="10" creationId="{7BDE49AC-D0C8-24AB-8D91-5C3C8820A6DF}"/>
          </ac:picMkLst>
        </pc:picChg>
        <pc:picChg chg="add del mod">
          <ac:chgData name="Tong, Rose" userId="0b05fd4c-9245-490f-be0a-6d500809c570" providerId="ADAL" clId="{9E8E8542-E53E-4A68-89E8-DA8C3E7D804B}" dt="2023-05-10T02:27:35.915" v="9" actId="478"/>
          <ac:picMkLst>
            <pc:docMk/>
            <pc:sldMk cId="2583744567" sldId="278"/>
            <ac:picMk id="12" creationId="{6D37ACCF-2F33-DA28-AC08-5E22B617753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11/05/2023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9213" y="1143000"/>
            <a:ext cx="1679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1pPr>
    <a:lvl2pPr marL="24268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2pPr>
    <a:lvl3pPr marL="48536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3pPr>
    <a:lvl4pPr marL="728045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4pPr>
    <a:lvl5pPr marL="970727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5pPr>
    <a:lvl6pPr marL="1213409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6pPr>
    <a:lvl7pPr marL="1456091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7pPr>
    <a:lvl8pPr marL="1698772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8pPr>
    <a:lvl9pPr marL="1941454" algn="l" defTabSz="485364" rtl="0" eaLnBrk="1" latinLnBrk="0" hangingPunct="1">
      <a:defRPr sz="6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589213" y="1143000"/>
            <a:ext cx="16795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214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7415" y="1071441"/>
            <a:ext cx="3030696" cy="2279274"/>
          </a:xfrm>
        </p:spPr>
        <p:txBody>
          <a:bodyPr anchor="b"/>
          <a:lstStyle>
            <a:lvl1pPr algn="ctr">
              <a:defRPr sz="2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5691" y="3438612"/>
            <a:ext cx="2674144" cy="1580639"/>
          </a:xfrm>
        </p:spPr>
        <p:txBody>
          <a:bodyPr/>
          <a:lstStyle>
            <a:lvl1pPr marL="0" indent="0" algn="ctr">
              <a:buNone/>
              <a:defRPr sz="936"/>
            </a:lvl1pPr>
            <a:lvl2pPr marL="178262" indent="0" algn="ctr">
              <a:buNone/>
              <a:defRPr sz="780"/>
            </a:lvl2pPr>
            <a:lvl3pPr marL="356525" indent="0" algn="ctr">
              <a:buNone/>
              <a:defRPr sz="702"/>
            </a:lvl3pPr>
            <a:lvl4pPr marL="534787" indent="0" algn="ctr">
              <a:buNone/>
              <a:defRPr sz="624"/>
            </a:lvl4pPr>
            <a:lvl5pPr marL="713049" indent="0" algn="ctr">
              <a:buNone/>
              <a:defRPr sz="624"/>
            </a:lvl5pPr>
            <a:lvl6pPr marL="891311" indent="0" algn="ctr">
              <a:buNone/>
              <a:defRPr sz="624"/>
            </a:lvl6pPr>
            <a:lvl7pPr marL="1069574" indent="0" algn="ctr">
              <a:buNone/>
              <a:defRPr sz="624"/>
            </a:lvl7pPr>
            <a:lvl8pPr marL="1247836" indent="0" algn="ctr">
              <a:buNone/>
              <a:defRPr sz="624"/>
            </a:lvl8pPr>
            <a:lvl9pPr marL="1426098" indent="0" algn="ctr">
              <a:buNone/>
              <a:defRPr sz="62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2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8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551579" y="348559"/>
            <a:ext cx="768816" cy="55481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5130" y="348559"/>
            <a:ext cx="2261880" cy="55481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669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6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73" y="1632168"/>
            <a:ext cx="3075265" cy="2723307"/>
          </a:xfrm>
        </p:spPr>
        <p:txBody>
          <a:bodyPr anchor="b"/>
          <a:lstStyle>
            <a:lvl1pPr>
              <a:defRPr sz="233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73" y="4381239"/>
            <a:ext cx="3075265" cy="1432123"/>
          </a:xfrm>
        </p:spPr>
        <p:txBody>
          <a:bodyPr/>
          <a:lstStyle>
            <a:lvl1pPr marL="0" indent="0">
              <a:buNone/>
              <a:defRPr sz="936">
                <a:solidFill>
                  <a:schemeClr val="tx1"/>
                </a:solidFill>
              </a:defRPr>
            </a:lvl1pPr>
            <a:lvl2pPr marL="178262" indent="0">
              <a:buNone/>
              <a:defRPr sz="780">
                <a:solidFill>
                  <a:schemeClr val="tx1">
                    <a:tint val="75000"/>
                  </a:schemeClr>
                </a:solidFill>
              </a:defRPr>
            </a:lvl2pPr>
            <a:lvl3pPr marL="356525" indent="0">
              <a:buNone/>
              <a:defRPr sz="702">
                <a:solidFill>
                  <a:schemeClr val="tx1">
                    <a:tint val="75000"/>
                  </a:schemeClr>
                </a:solidFill>
              </a:defRPr>
            </a:lvl3pPr>
            <a:lvl4pPr marL="534787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4pPr>
            <a:lvl5pPr marL="713049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5pPr>
            <a:lvl6pPr marL="891311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6pPr>
            <a:lvl7pPr marL="1069574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7pPr>
            <a:lvl8pPr marL="1247836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8pPr>
            <a:lvl9pPr marL="1426098" indent="0">
              <a:buNone/>
              <a:defRPr sz="6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46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5130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5047" y="1742796"/>
            <a:ext cx="1515348" cy="41539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63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348560"/>
            <a:ext cx="3075265" cy="12654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595" y="1604888"/>
            <a:ext cx="1508384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5595" y="2391419"/>
            <a:ext cx="1508384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5047" y="1604888"/>
            <a:ext cx="1515813" cy="786531"/>
          </a:xfrm>
        </p:spPr>
        <p:txBody>
          <a:bodyPr anchor="b"/>
          <a:lstStyle>
            <a:lvl1pPr marL="0" indent="0">
              <a:buNone/>
              <a:defRPr sz="936" b="1"/>
            </a:lvl1pPr>
            <a:lvl2pPr marL="178262" indent="0">
              <a:buNone/>
              <a:defRPr sz="780" b="1"/>
            </a:lvl2pPr>
            <a:lvl3pPr marL="356525" indent="0">
              <a:buNone/>
              <a:defRPr sz="702" b="1"/>
            </a:lvl3pPr>
            <a:lvl4pPr marL="534787" indent="0">
              <a:buNone/>
              <a:defRPr sz="624" b="1"/>
            </a:lvl4pPr>
            <a:lvl5pPr marL="713049" indent="0">
              <a:buNone/>
              <a:defRPr sz="624" b="1"/>
            </a:lvl5pPr>
            <a:lvl6pPr marL="891311" indent="0">
              <a:buNone/>
              <a:defRPr sz="624" b="1"/>
            </a:lvl6pPr>
            <a:lvl7pPr marL="1069574" indent="0">
              <a:buNone/>
              <a:defRPr sz="624" b="1"/>
            </a:lvl7pPr>
            <a:lvl8pPr marL="1247836" indent="0">
              <a:buNone/>
              <a:defRPr sz="624" b="1"/>
            </a:lvl8pPr>
            <a:lvl9pPr marL="1426098" indent="0">
              <a:buNone/>
              <a:defRPr sz="62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5047" y="2391419"/>
            <a:ext cx="1515813" cy="35174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5/11/2023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9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5/11/2023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14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5/11/2023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59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5813" y="942627"/>
            <a:ext cx="1805047" cy="4652507"/>
          </a:xfrm>
        </p:spPr>
        <p:txBody>
          <a:bodyPr/>
          <a:lstStyle>
            <a:lvl1pPr>
              <a:defRPr sz="1248"/>
            </a:lvl1pPr>
            <a:lvl2pPr>
              <a:defRPr sz="1092"/>
            </a:lvl2pPr>
            <a:lvl3pPr>
              <a:defRPr sz="936"/>
            </a:lvl3pPr>
            <a:lvl4pPr>
              <a:defRPr sz="780"/>
            </a:lvl4pPr>
            <a:lvl5pPr>
              <a:defRPr sz="780"/>
            </a:lvl5pPr>
            <a:lvl6pPr>
              <a:defRPr sz="780"/>
            </a:lvl6pPr>
            <a:lvl7pPr>
              <a:defRPr sz="780"/>
            </a:lvl7pPr>
            <a:lvl8pPr>
              <a:defRPr sz="780"/>
            </a:lvl8pPr>
            <a:lvl9pPr>
              <a:defRPr sz="7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524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94" y="436457"/>
            <a:ext cx="1149975" cy="1527598"/>
          </a:xfrm>
        </p:spPr>
        <p:txBody>
          <a:bodyPr anchor="b"/>
          <a:lstStyle>
            <a:lvl1pPr>
              <a:defRPr sz="124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15813" y="942627"/>
            <a:ext cx="1805047" cy="4652507"/>
          </a:xfrm>
        </p:spPr>
        <p:txBody>
          <a:bodyPr anchor="t"/>
          <a:lstStyle>
            <a:lvl1pPr marL="0" indent="0">
              <a:buNone/>
              <a:defRPr sz="1248"/>
            </a:lvl1pPr>
            <a:lvl2pPr marL="178262" indent="0">
              <a:buNone/>
              <a:defRPr sz="1092"/>
            </a:lvl2pPr>
            <a:lvl3pPr marL="356525" indent="0">
              <a:buNone/>
              <a:defRPr sz="936"/>
            </a:lvl3pPr>
            <a:lvl4pPr marL="534787" indent="0">
              <a:buNone/>
              <a:defRPr sz="780"/>
            </a:lvl4pPr>
            <a:lvl5pPr marL="713049" indent="0">
              <a:buNone/>
              <a:defRPr sz="780"/>
            </a:lvl5pPr>
            <a:lvl6pPr marL="891311" indent="0">
              <a:buNone/>
              <a:defRPr sz="780"/>
            </a:lvl6pPr>
            <a:lvl7pPr marL="1069574" indent="0">
              <a:buNone/>
              <a:defRPr sz="780"/>
            </a:lvl7pPr>
            <a:lvl8pPr marL="1247836" indent="0">
              <a:buNone/>
              <a:defRPr sz="780"/>
            </a:lvl8pPr>
            <a:lvl9pPr marL="1426098" indent="0">
              <a:buNone/>
              <a:defRPr sz="78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5594" y="1964055"/>
            <a:ext cx="1149975" cy="3638655"/>
          </a:xfrm>
        </p:spPr>
        <p:txBody>
          <a:bodyPr/>
          <a:lstStyle>
            <a:lvl1pPr marL="0" indent="0">
              <a:buNone/>
              <a:defRPr sz="624"/>
            </a:lvl1pPr>
            <a:lvl2pPr marL="178262" indent="0">
              <a:buNone/>
              <a:defRPr sz="546"/>
            </a:lvl2pPr>
            <a:lvl3pPr marL="356525" indent="0">
              <a:buNone/>
              <a:defRPr sz="468"/>
            </a:lvl3pPr>
            <a:lvl4pPr marL="534787" indent="0">
              <a:buNone/>
              <a:defRPr sz="390"/>
            </a:lvl4pPr>
            <a:lvl5pPr marL="713049" indent="0">
              <a:buNone/>
              <a:defRPr sz="390"/>
            </a:lvl5pPr>
            <a:lvl6pPr marL="891311" indent="0">
              <a:buNone/>
              <a:defRPr sz="390"/>
            </a:lvl6pPr>
            <a:lvl7pPr marL="1069574" indent="0">
              <a:buNone/>
              <a:defRPr sz="390"/>
            </a:lvl7pPr>
            <a:lvl8pPr marL="1247836" indent="0">
              <a:buNone/>
              <a:defRPr sz="390"/>
            </a:lvl8pPr>
            <a:lvl9pPr marL="1426098" indent="0">
              <a:buNone/>
              <a:defRPr sz="3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5/11/2023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5130" y="348560"/>
            <a:ext cx="3075265" cy="12654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5130" y="1742796"/>
            <a:ext cx="3075265" cy="415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5130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5/11/2023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1080" y="6067962"/>
            <a:ext cx="1203365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18152" y="6067962"/>
            <a:ext cx="802243" cy="348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MSIPCMContentMarking" descr="{&quot;HashCode&quot;:-1348403003,&quot;Placement&quot;:&quot;Footer&quot;,&quot;Top&quot;:496.60614,&quot;Left&quot;:0.0,&quot;SlideWidth&quot;:280,&quot;SlideHeight&quot;:515}">
            <a:extLst>
              <a:ext uri="{FF2B5EF4-FFF2-40B4-BE49-F238E27FC236}">
                <a16:creationId xmlns:a16="http://schemas.microsoft.com/office/drawing/2014/main" id="{2A4625A7-8CE4-4518-ABA5-D89D427192A5}"/>
              </a:ext>
            </a:extLst>
          </p:cNvPr>
          <p:cNvSpPr txBox="1"/>
          <p:nvPr userDrawn="1"/>
        </p:nvSpPr>
        <p:spPr>
          <a:xfrm>
            <a:off x="0" y="630689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43007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356525" rtl="0" eaLnBrk="1" latinLnBrk="0" hangingPunct="1">
        <a:lnSpc>
          <a:spcPct val="90000"/>
        </a:lnSpc>
        <a:spcBef>
          <a:spcPct val="0"/>
        </a:spcBef>
        <a:buNone/>
        <a:defRPr sz="17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9131" indent="-89131" algn="l" defTabSz="356525" rtl="0" eaLnBrk="1" latinLnBrk="0" hangingPunct="1">
        <a:lnSpc>
          <a:spcPct val="90000"/>
        </a:lnSpc>
        <a:spcBef>
          <a:spcPts val="390"/>
        </a:spcBef>
        <a:buFont typeface="Arial" panose="020B0604020202020204" pitchFamily="34" charset="0"/>
        <a:buChar char="•"/>
        <a:defRPr sz="1092" kern="1200">
          <a:solidFill>
            <a:schemeClr val="tx1"/>
          </a:solidFill>
          <a:latin typeface="+mn-lt"/>
          <a:ea typeface="+mn-ea"/>
          <a:cs typeface="+mn-cs"/>
        </a:defRPr>
      </a:lvl1pPr>
      <a:lvl2pPr marL="26739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936" kern="1200">
          <a:solidFill>
            <a:schemeClr val="tx1"/>
          </a:solidFill>
          <a:latin typeface="+mn-lt"/>
          <a:ea typeface="+mn-ea"/>
          <a:cs typeface="+mn-cs"/>
        </a:defRPr>
      </a:lvl2pPr>
      <a:lvl3pPr marL="445656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80" kern="1200">
          <a:solidFill>
            <a:schemeClr val="tx1"/>
          </a:solidFill>
          <a:latin typeface="+mn-lt"/>
          <a:ea typeface="+mn-ea"/>
          <a:cs typeface="+mn-cs"/>
        </a:defRPr>
      </a:lvl3pPr>
      <a:lvl4pPr marL="623918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802180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980443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158705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336967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515229" indent="-89131" algn="l" defTabSz="356525" rtl="0" eaLnBrk="1" latinLnBrk="0" hangingPunct="1">
        <a:lnSpc>
          <a:spcPct val="90000"/>
        </a:lnSpc>
        <a:spcBef>
          <a:spcPts val="195"/>
        </a:spcBef>
        <a:buFont typeface="Arial" panose="020B0604020202020204" pitchFamily="34" charset="0"/>
        <a:buChar char="•"/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1pPr>
      <a:lvl2pPr marL="178262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2pPr>
      <a:lvl3pPr marL="356525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3pPr>
      <a:lvl4pPr marL="534787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4pPr>
      <a:lvl5pPr marL="713049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5pPr>
      <a:lvl6pPr marL="891311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6pPr>
      <a:lvl7pPr marL="1069574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7pPr>
      <a:lvl8pPr marL="1247836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8pPr>
      <a:lvl9pPr marL="1426098" algn="l" defTabSz="356525" rtl="0" eaLnBrk="1" latinLnBrk="0" hangingPunct="1">
        <a:defRPr sz="70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62D8DA-D987-2830-D883-385105407826}"/>
              </a:ext>
            </a:extLst>
          </p:cNvPr>
          <p:cNvSpPr/>
          <p:nvPr/>
        </p:nvSpPr>
        <p:spPr>
          <a:xfrm>
            <a:off x="-1" y="4919240"/>
            <a:ext cx="3565526" cy="162760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E05A4A4-9F7E-872B-77E6-243E09BC4F80}"/>
              </a:ext>
            </a:extLst>
          </p:cNvPr>
          <p:cNvSpPr/>
          <p:nvPr/>
        </p:nvSpPr>
        <p:spPr>
          <a:xfrm>
            <a:off x="0" y="0"/>
            <a:ext cx="3565524" cy="6546849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0E607E-46B4-74F1-1CEA-969203DEF09F}"/>
              </a:ext>
            </a:extLst>
          </p:cNvPr>
          <p:cNvSpPr txBox="1"/>
          <p:nvPr/>
        </p:nvSpPr>
        <p:spPr>
          <a:xfrm>
            <a:off x="-1" y="5163657"/>
            <a:ext cx="344294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000" b="0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0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0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0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r>
              <a:rPr lang="en-US" dirty="0">
                <a:solidFill>
                  <a:srgbClr val="41ABD4"/>
                </a:solidFill>
                <a:latin typeface="Futura PT Book" panose="020B0502020204020303" pitchFamily="34" charset="0"/>
              </a:rPr>
              <a:t>Register at www.aplf.com</a:t>
            </a:r>
            <a:endParaRPr lang="en-GB" dirty="0">
              <a:solidFill>
                <a:srgbClr val="41ABD4"/>
              </a:solidFill>
              <a:latin typeface="Futura PT Book" panose="020B05020202040203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1E23979-727D-41F9-47E1-02F62CF5494C}"/>
              </a:ext>
            </a:extLst>
          </p:cNvPr>
          <p:cNvGrpSpPr/>
          <p:nvPr/>
        </p:nvGrpSpPr>
        <p:grpSpPr>
          <a:xfrm>
            <a:off x="0" y="0"/>
            <a:ext cx="3565525" cy="5038935"/>
            <a:chOff x="0" y="2513"/>
            <a:chExt cx="3565525" cy="5038935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FFA10DCC-2D68-E200-2B1C-73665DF14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2513"/>
              <a:ext cx="3565525" cy="5038935"/>
            </a:xfrm>
            <a:prstGeom prst="rect">
              <a:avLst/>
            </a:prstGeom>
          </p:spPr>
        </p:pic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AF1A8EB-34D2-0CF5-EB51-94002B031966}"/>
                </a:ext>
              </a:extLst>
            </p:cNvPr>
            <p:cNvSpPr/>
            <p:nvPr/>
          </p:nvSpPr>
          <p:spPr>
            <a:xfrm rot="892811">
              <a:off x="1765733" y="345999"/>
              <a:ext cx="1699273" cy="468351"/>
            </a:xfrm>
            <a:prstGeom prst="rect">
              <a:avLst/>
            </a:prstGeom>
            <a:solidFill>
              <a:srgbClr val="A4D5A7"/>
            </a:solidFill>
            <a:ln>
              <a:solidFill>
                <a:srgbClr val="A4D5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HK"/>
            </a:p>
          </p:txBody>
        </p:sp>
      </p:grpSp>
    </p:spTree>
    <p:extLst>
      <p:ext uri="{BB962C8B-B14F-4D97-AF65-F5344CB8AC3E}">
        <p14:creationId xmlns:p14="http://schemas.microsoft.com/office/powerpoint/2010/main" val="2583744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27AFC0-B9CF-4A3B-B25C-3AFF0483570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18237</TotalTime>
  <Words>15</Words>
  <Application>Microsoft Office PowerPoint</Application>
  <PresentationFormat>Custom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Futura PT Bold</vt:lpstr>
      <vt:lpstr>Futura PT Book</vt:lpstr>
      <vt:lpstr>Arial</vt:lpstr>
      <vt:lpstr>Calibri</vt:lpstr>
      <vt:lpstr>Calibri Light</vt:lpstr>
      <vt:lpstr>Open Sans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47</cp:revision>
  <dcterms:created xsi:type="dcterms:W3CDTF">2021-10-06T05:12:24Z</dcterms:created>
  <dcterms:modified xsi:type="dcterms:W3CDTF">2023-05-11T02:59:23Z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MSIP_Label_2bbab825-a111-45e4-86a1-18cee0005896_Enabled">
    <vt:lpwstr>true</vt:lpwstr>
  </property>
  <property fmtid="{D5CDD505-2E9C-101B-9397-08002B2CF9AE}" pid="4" name="MSIP_Label_2bbab825-a111-45e4-86a1-18cee0005896_SetDate">
    <vt:lpwstr>2023-02-28T08:39:10Z</vt:lpwstr>
  </property>
  <property fmtid="{D5CDD505-2E9C-101B-9397-08002B2CF9AE}" pid="5" name="MSIP_Label_2bbab825-a111-45e4-86a1-18cee0005896_Method">
    <vt:lpwstr>Standard</vt:lpwstr>
  </property>
  <property fmtid="{D5CDD505-2E9C-101B-9397-08002B2CF9AE}" pid="6" name="MSIP_Label_2bbab825-a111-45e4-86a1-18cee0005896_Name">
    <vt:lpwstr>2bbab825-a111-45e4-86a1-18cee0005896</vt:lpwstr>
  </property>
  <property fmtid="{D5CDD505-2E9C-101B-9397-08002B2CF9AE}" pid="7" name="MSIP_Label_2bbab825-a111-45e4-86a1-18cee0005896_SiteId">
    <vt:lpwstr>2567d566-604c-408a-8a60-55d0dc9d9d6b</vt:lpwstr>
  </property>
  <property fmtid="{D5CDD505-2E9C-101B-9397-08002B2CF9AE}" pid="8" name="MSIP_Label_2bbab825-a111-45e4-86a1-18cee0005896_ActionId">
    <vt:lpwstr>f4ee5ada-6e48-4029-9d90-12f5e3a6e4f3</vt:lpwstr>
  </property>
  <property fmtid="{D5CDD505-2E9C-101B-9397-08002B2CF9AE}" pid="9" name="MSIP_Label_2bbab825-a111-45e4-86a1-18cee0005896_ContentBits">
    <vt:lpwstr>2</vt:lpwstr>
  </property>
</Properties>
</file>