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0744200" cy="1819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3EA7"/>
    <a:srgbClr val="ED028C"/>
    <a:srgbClr val="E604BB"/>
    <a:srgbClr val="F307D7"/>
    <a:srgbClr val="D806BF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41C28-F0E3-41EF-B226-D6800EC960CA}" v="2" dt="2023-05-11T06:27:22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3025" y="297738"/>
            <a:ext cx="8058150" cy="633377"/>
          </a:xfrm>
        </p:spPr>
        <p:txBody>
          <a:bodyPr anchor="b"/>
          <a:lstStyle>
            <a:lvl1pPr algn="ctr"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025" y="955541"/>
            <a:ext cx="8058150" cy="439237"/>
          </a:xfrm>
        </p:spPr>
        <p:txBody>
          <a:bodyPr/>
          <a:lstStyle>
            <a:lvl1pPr marL="0" indent="0" algn="ctr">
              <a:buNone/>
              <a:defRPr sz="637"/>
            </a:lvl1pPr>
            <a:lvl2pPr marL="121295" indent="0" algn="ctr">
              <a:buNone/>
              <a:defRPr sz="531"/>
            </a:lvl2pPr>
            <a:lvl3pPr marL="242590" indent="0" algn="ctr">
              <a:buNone/>
              <a:defRPr sz="478"/>
            </a:lvl3pPr>
            <a:lvl4pPr marL="363885" indent="0" algn="ctr">
              <a:buNone/>
              <a:defRPr sz="424"/>
            </a:lvl4pPr>
            <a:lvl5pPr marL="485181" indent="0" algn="ctr">
              <a:buNone/>
              <a:defRPr sz="424"/>
            </a:lvl5pPr>
            <a:lvl6pPr marL="606476" indent="0" algn="ctr">
              <a:buNone/>
              <a:defRPr sz="424"/>
            </a:lvl6pPr>
            <a:lvl7pPr marL="727771" indent="0" algn="ctr">
              <a:buNone/>
              <a:defRPr sz="424"/>
            </a:lvl7pPr>
            <a:lvl8pPr marL="849066" indent="0" algn="ctr">
              <a:buNone/>
              <a:defRPr sz="424"/>
            </a:lvl8pPr>
            <a:lvl9pPr marL="970361" indent="0" algn="ctr">
              <a:buNone/>
              <a:defRPr sz="4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9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1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88818" y="96860"/>
            <a:ext cx="2316718" cy="15417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8664" y="96860"/>
            <a:ext cx="6815852" cy="15417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6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068" y="453555"/>
            <a:ext cx="9266873" cy="756768"/>
          </a:xfrm>
        </p:spPr>
        <p:txBody>
          <a:bodyPr anchor="b"/>
          <a:lstStyle>
            <a:lvl1pPr>
              <a:defRPr sz="1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068" y="1217483"/>
            <a:ext cx="9266873" cy="397966"/>
          </a:xfrm>
        </p:spPr>
        <p:txBody>
          <a:bodyPr/>
          <a:lstStyle>
            <a:lvl1pPr marL="0" indent="0">
              <a:buNone/>
              <a:defRPr sz="637">
                <a:solidFill>
                  <a:schemeClr val="tx1">
                    <a:tint val="75000"/>
                  </a:schemeClr>
                </a:solidFill>
              </a:defRPr>
            </a:lvl1pPr>
            <a:lvl2pPr marL="121295" indent="0">
              <a:buNone/>
              <a:defRPr sz="531">
                <a:solidFill>
                  <a:schemeClr val="tx1">
                    <a:tint val="75000"/>
                  </a:schemeClr>
                </a:solidFill>
              </a:defRPr>
            </a:lvl2pPr>
            <a:lvl3pPr marL="242590" indent="0">
              <a:buNone/>
              <a:defRPr sz="478">
                <a:solidFill>
                  <a:schemeClr val="tx1">
                    <a:tint val="75000"/>
                  </a:schemeClr>
                </a:solidFill>
              </a:defRPr>
            </a:lvl3pPr>
            <a:lvl4pPr marL="363885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4pPr>
            <a:lvl5pPr marL="48518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5pPr>
            <a:lvl6pPr marL="60647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6pPr>
            <a:lvl7pPr marL="72777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7pPr>
            <a:lvl8pPr marL="849066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8pPr>
            <a:lvl9pPr marL="970361" indent="0">
              <a:buNone/>
              <a:defRPr sz="4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9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8664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9251" y="484298"/>
            <a:ext cx="4566285" cy="1154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4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3" y="96860"/>
            <a:ext cx="9266873" cy="3516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064" y="445975"/>
            <a:ext cx="4545300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064" y="664541"/>
            <a:ext cx="4545300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9251" y="445975"/>
            <a:ext cx="4567684" cy="218566"/>
          </a:xfrm>
        </p:spPr>
        <p:txBody>
          <a:bodyPr anchor="b"/>
          <a:lstStyle>
            <a:lvl1pPr marL="0" indent="0">
              <a:buNone/>
              <a:defRPr sz="637" b="1"/>
            </a:lvl1pPr>
            <a:lvl2pPr marL="121295" indent="0">
              <a:buNone/>
              <a:defRPr sz="531" b="1"/>
            </a:lvl2pPr>
            <a:lvl3pPr marL="242590" indent="0">
              <a:buNone/>
              <a:defRPr sz="478" b="1"/>
            </a:lvl3pPr>
            <a:lvl4pPr marL="363885" indent="0">
              <a:buNone/>
              <a:defRPr sz="424" b="1"/>
            </a:lvl4pPr>
            <a:lvl5pPr marL="485181" indent="0">
              <a:buNone/>
              <a:defRPr sz="424" b="1"/>
            </a:lvl5pPr>
            <a:lvl6pPr marL="606476" indent="0">
              <a:buNone/>
              <a:defRPr sz="424" b="1"/>
            </a:lvl6pPr>
            <a:lvl7pPr marL="727771" indent="0">
              <a:buNone/>
              <a:defRPr sz="424" b="1"/>
            </a:lvl7pPr>
            <a:lvl8pPr marL="849066" indent="0">
              <a:buNone/>
              <a:defRPr sz="424" b="1"/>
            </a:lvl8pPr>
            <a:lvl9pPr marL="970361" indent="0">
              <a:buNone/>
              <a:defRPr sz="4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9251" y="664541"/>
            <a:ext cx="4567684" cy="977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4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685" y="261942"/>
            <a:ext cx="5439251" cy="1292864"/>
          </a:xfrm>
        </p:spPr>
        <p:txBody>
          <a:bodyPr/>
          <a:lstStyle>
            <a:lvl1pPr>
              <a:defRPr sz="849"/>
            </a:lvl1pPr>
            <a:lvl2pPr>
              <a:defRPr sz="743"/>
            </a:lvl2pPr>
            <a:lvl3pPr>
              <a:defRPr sz="637"/>
            </a:lvl3pPr>
            <a:lvl4pPr>
              <a:defRPr sz="531"/>
            </a:lvl4pPr>
            <a:lvl5pPr>
              <a:defRPr sz="531"/>
            </a:lvl5pPr>
            <a:lvl6pPr>
              <a:defRPr sz="531"/>
            </a:lvl6pPr>
            <a:lvl7pPr>
              <a:defRPr sz="531"/>
            </a:lvl7pPr>
            <a:lvl8pPr>
              <a:defRPr sz="531"/>
            </a:lvl8pPr>
            <a:lvl9pPr>
              <a:defRPr sz="53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8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064" y="121285"/>
            <a:ext cx="3465284" cy="424498"/>
          </a:xfrm>
        </p:spPr>
        <p:txBody>
          <a:bodyPr anchor="b"/>
          <a:lstStyle>
            <a:lvl1pPr>
              <a:defRPr sz="8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67685" y="261942"/>
            <a:ext cx="5439251" cy="1292864"/>
          </a:xfrm>
        </p:spPr>
        <p:txBody>
          <a:bodyPr anchor="t"/>
          <a:lstStyle>
            <a:lvl1pPr marL="0" indent="0">
              <a:buNone/>
              <a:defRPr sz="849"/>
            </a:lvl1pPr>
            <a:lvl2pPr marL="121295" indent="0">
              <a:buNone/>
              <a:defRPr sz="743"/>
            </a:lvl2pPr>
            <a:lvl3pPr marL="242590" indent="0">
              <a:buNone/>
              <a:defRPr sz="637"/>
            </a:lvl3pPr>
            <a:lvl4pPr marL="363885" indent="0">
              <a:buNone/>
              <a:defRPr sz="531"/>
            </a:lvl4pPr>
            <a:lvl5pPr marL="485181" indent="0">
              <a:buNone/>
              <a:defRPr sz="531"/>
            </a:lvl5pPr>
            <a:lvl6pPr marL="606476" indent="0">
              <a:buNone/>
              <a:defRPr sz="531"/>
            </a:lvl6pPr>
            <a:lvl7pPr marL="727771" indent="0">
              <a:buNone/>
              <a:defRPr sz="531"/>
            </a:lvl7pPr>
            <a:lvl8pPr marL="849066" indent="0">
              <a:buNone/>
              <a:defRPr sz="531"/>
            </a:lvl8pPr>
            <a:lvl9pPr marL="970361" indent="0">
              <a:buNone/>
              <a:defRPr sz="53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064" y="545782"/>
            <a:ext cx="3465284" cy="1011130"/>
          </a:xfrm>
        </p:spPr>
        <p:txBody>
          <a:bodyPr/>
          <a:lstStyle>
            <a:lvl1pPr marL="0" indent="0">
              <a:buNone/>
              <a:defRPr sz="424"/>
            </a:lvl1pPr>
            <a:lvl2pPr marL="121295" indent="0">
              <a:buNone/>
              <a:defRPr sz="371"/>
            </a:lvl2pPr>
            <a:lvl3pPr marL="242590" indent="0">
              <a:buNone/>
              <a:defRPr sz="318"/>
            </a:lvl3pPr>
            <a:lvl4pPr marL="363885" indent="0">
              <a:buNone/>
              <a:defRPr sz="265"/>
            </a:lvl4pPr>
            <a:lvl5pPr marL="485181" indent="0">
              <a:buNone/>
              <a:defRPr sz="265"/>
            </a:lvl5pPr>
            <a:lvl6pPr marL="606476" indent="0">
              <a:buNone/>
              <a:defRPr sz="265"/>
            </a:lvl6pPr>
            <a:lvl7pPr marL="727771" indent="0">
              <a:buNone/>
              <a:defRPr sz="265"/>
            </a:lvl7pPr>
            <a:lvl8pPr marL="849066" indent="0">
              <a:buNone/>
              <a:defRPr sz="265"/>
            </a:lvl8pPr>
            <a:lvl9pPr marL="970361" indent="0">
              <a:buNone/>
              <a:defRPr sz="2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1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96860"/>
            <a:ext cx="9266873" cy="351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484298"/>
            <a:ext cx="9266873" cy="115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1686198"/>
            <a:ext cx="3626168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1686198"/>
            <a:ext cx="2417445" cy="9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1348403003,&quot;Placement&quot;:&quot;Footer&quot;,&quot;Top&quot;:124.35614,&quot;Left&quot;:0.0,&quot;SlideWidth&quot;:846,&quot;SlideHeight&quot;:143}">
            <a:extLst>
              <a:ext uri="{FF2B5EF4-FFF2-40B4-BE49-F238E27FC236}">
                <a16:creationId xmlns:a16="http://schemas.microsoft.com/office/drawing/2014/main" id="{41EC23F2-740E-2718-2049-9A284C31FB21}"/>
              </a:ext>
            </a:extLst>
          </p:cNvPr>
          <p:cNvSpPr txBox="1"/>
          <p:nvPr userDrawn="1"/>
        </p:nvSpPr>
        <p:spPr>
          <a:xfrm>
            <a:off x="0" y="157932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91462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2590" rtl="0" eaLnBrk="1" latinLnBrk="0" hangingPunct="1">
        <a:lnSpc>
          <a:spcPct val="90000"/>
        </a:lnSpc>
        <a:spcBef>
          <a:spcPct val="0"/>
        </a:spcBef>
        <a:buNone/>
        <a:defRPr sz="1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648" indent="-60648" algn="l" defTabSz="242590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743" kern="1200">
          <a:solidFill>
            <a:schemeClr val="tx1"/>
          </a:solidFill>
          <a:latin typeface="+mn-lt"/>
          <a:ea typeface="+mn-ea"/>
          <a:cs typeface="+mn-cs"/>
        </a:defRPr>
      </a:lvl1pPr>
      <a:lvl2pPr marL="18194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637" kern="1200">
          <a:solidFill>
            <a:schemeClr val="tx1"/>
          </a:solidFill>
          <a:latin typeface="+mn-lt"/>
          <a:ea typeface="+mn-ea"/>
          <a:cs typeface="+mn-cs"/>
        </a:defRPr>
      </a:lvl2pPr>
      <a:lvl3pPr marL="30323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531" kern="1200">
          <a:solidFill>
            <a:schemeClr val="tx1"/>
          </a:solidFill>
          <a:latin typeface="+mn-lt"/>
          <a:ea typeface="+mn-ea"/>
          <a:cs typeface="+mn-cs"/>
        </a:defRPr>
      </a:lvl3pPr>
      <a:lvl4pPr marL="42453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54582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6712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8841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909714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103100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1pPr>
      <a:lvl2pPr marL="12129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2pPr>
      <a:lvl3pPr marL="24259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3pPr>
      <a:lvl4pPr marL="36388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48518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0647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2777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84906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97036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5353794-AE14-245A-AB4C-198DA0667E2D}"/>
              </a:ext>
            </a:extLst>
          </p:cNvPr>
          <p:cNvSpPr/>
          <p:nvPr/>
        </p:nvSpPr>
        <p:spPr>
          <a:xfrm>
            <a:off x="0" y="0"/>
            <a:ext cx="10744200" cy="1819274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2AA721-3292-F3D8-83C9-37C56E969B68}"/>
              </a:ext>
            </a:extLst>
          </p:cNvPr>
          <p:cNvGrpSpPr/>
          <p:nvPr/>
        </p:nvGrpSpPr>
        <p:grpSpPr>
          <a:xfrm>
            <a:off x="37324" y="-1"/>
            <a:ext cx="5334776" cy="1819275"/>
            <a:chOff x="37324" y="-1"/>
            <a:chExt cx="5334776" cy="181927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D458283-2E4A-8205-A863-927385052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91251" y="-1"/>
              <a:ext cx="3280849" cy="181927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2562ADF-EB64-1FD7-C236-B59829601F8D}"/>
                </a:ext>
              </a:extLst>
            </p:cNvPr>
            <p:cNvSpPr/>
            <p:nvPr/>
          </p:nvSpPr>
          <p:spPr>
            <a:xfrm>
              <a:off x="37324" y="1555968"/>
              <a:ext cx="2006082" cy="1888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E47D0A5-204F-3BBD-7E63-8DE83A121A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1556" y="263306"/>
              <a:ext cx="1548140" cy="1309691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86BB1E9-44D4-059C-5A1D-9D9EFAB1B2B2}"/>
              </a:ext>
            </a:extLst>
          </p:cNvPr>
          <p:cNvSpPr txBox="1"/>
          <p:nvPr/>
        </p:nvSpPr>
        <p:spPr>
          <a:xfrm>
            <a:off x="5643655" y="247917"/>
            <a:ext cx="477039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8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TW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8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xx-</a:t>
            </a:r>
            <a:r>
              <a:rPr lang="en-GB" sz="28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8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400" dirty="0">
                <a:solidFill>
                  <a:srgbClr val="F13EA7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400" dirty="0">
                <a:solidFill>
                  <a:srgbClr val="F13EA7"/>
                </a:solidFill>
                <a:latin typeface="Futura PT Book" panose="020B0502020204020303" pitchFamily="34" charset="0"/>
              </a:rPr>
              <a:t>: </a:t>
            </a:r>
            <a:r>
              <a:rPr lang="en-US" sz="2400" dirty="0">
                <a:solidFill>
                  <a:srgbClr val="F13EA7"/>
                </a:solidFill>
                <a:latin typeface="Futura PT Book" panose="020B0502020204020303" pitchFamily="34" charset="0"/>
              </a:rPr>
              <a:t>www.aplf.com</a:t>
            </a:r>
            <a:endParaRPr lang="en-GB" sz="2400" dirty="0">
              <a:solidFill>
                <a:srgbClr val="F13EA7"/>
              </a:solidFill>
              <a:latin typeface="Futura PT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CB69BF1B-4AAB-4749-A054-410946D9291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18</cp:revision>
  <dcterms:created xsi:type="dcterms:W3CDTF">2022-12-01T09:04:20Z</dcterms:created>
  <dcterms:modified xsi:type="dcterms:W3CDTF">2023-05-11T06:28:15Z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2bbab825-a111-45e4-86a1-18cee0005896_Enabled">
    <vt:lpwstr>true</vt:lpwstr>
  </property>
  <property fmtid="{D5CDD505-2E9C-101B-9397-08002B2CF9AE}" pid="5" name="MSIP_Label_2bbab825-a111-45e4-86a1-18cee0005896_SetDate">
    <vt:lpwstr>2023-02-28T08:38:20Z</vt:lpwstr>
  </property>
  <property fmtid="{D5CDD505-2E9C-101B-9397-08002B2CF9AE}" pid="6" name="MSIP_Label_2bbab825-a111-45e4-86a1-18cee0005896_Method">
    <vt:lpwstr>Standard</vt:lpwstr>
  </property>
  <property fmtid="{D5CDD505-2E9C-101B-9397-08002B2CF9AE}" pid="7" name="MSIP_Label_2bbab825-a111-45e4-86a1-18cee0005896_Name">
    <vt:lpwstr>2bbab825-a111-45e4-86a1-18cee0005896</vt:lpwstr>
  </property>
  <property fmtid="{D5CDD505-2E9C-101B-9397-08002B2CF9AE}" pid="8" name="MSIP_Label_2bbab825-a111-45e4-86a1-18cee0005896_SiteId">
    <vt:lpwstr>2567d566-604c-408a-8a60-55d0dc9d9d6b</vt:lpwstr>
  </property>
  <property fmtid="{D5CDD505-2E9C-101B-9397-08002B2CF9AE}" pid="9" name="MSIP_Label_2bbab825-a111-45e4-86a1-18cee0005896_ActionId">
    <vt:lpwstr>c1c29ed1-52d7-456e-bae7-29efdd1b6c09</vt:lpwstr>
  </property>
  <property fmtid="{D5CDD505-2E9C-101B-9397-08002B2CF9AE}" pid="10" name="MSIP_Label_2bbab825-a111-45e4-86a1-18cee0005896_ContentBits">
    <vt:lpwstr>2</vt:lpwstr>
  </property>
</Properties>
</file>