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018C"/>
    <a:srgbClr val="ED028C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0DC2C7-FC27-45EE-ADC7-9A2B12D25C6E}" v="2" dt="2023-05-11T06:35:02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87" d="100"/>
          <a:sy n="87" d="100"/>
        </p:scale>
        <p:origin x="19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MSIPCMContentMarking" descr="{&quot;HashCode&quot;:-1348403003,&quot;Placement&quot;:&quot;Footer&quot;,&quot;Top&quot;:495.85614,&quot;Left&quot;:0.0,&quot;SlideWidth&quot;:514,&quot;SlideHeight&quot;:514}">
            <a:extLst>
              <a:ext uri="{FF2B5EF4-FFF2-40B4-BE49-F238E27FC236}">
                <a16:creationId xmlns:a16="http://schemas.microsoft.com/office/drawing/2014/main" id="{2F535FAE-7F90-4A82-B00C-0A21C38876AF}"/>
              </a:ext>
            </a:extLst>
          </p:cNvPr>
          <p:cNvSpPr txBox="1"/>
          <p:nvPr userDrawn="1"/>
        </p:nvSpPr>
        <p:spPr>
          <a:xfrm>
            <a:off x="0" y="6297373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4691D2A-52CB-40D9-2FB6-248BA9254EB8}"/>
              </a:ext>
            </a:extLst>
          </p:cNvPr>
          <p:cNvSpPr/>
          <p:nvPr/>
        </p:nvSpPr>
        <p:spPr>
          <a:xfrm>
            <a:off x="-1" y="4707297"/>
            <a:ext cx="6537325" cy="18300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CBBA381-6D10-97CB-F13B-EBC2E3A1316F}"/>
              </a:ext>
            </a:extLst>
          </p:cNvPr>
          <p:cNvGrpSpPr/>
          <p:nvPr/>
        </p:nvGrpSpPr>
        <p:grpSpPr>
          <a:xfrm>
            <a:off x="0" y="11686"/>
            <a:ext cx="6537325" cy="6446779"/>
            <a:chOff x="0" y="11686"/>
            <a:chExt cx="6537325" cy="644677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AD0138D-9BCF-BA92-5C1D-508D117E7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11686"/>
              <a:ext cx="6537325" cy="4695611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92480D9-59F3-1347-A080-D3504164B26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4491" y="4800020"/>
              <a:ext cx="1881355" cy="1658445"/>
            </a:xfrm>
            <a:prstGeom prst="rect">
              <a:avLst/>
            </a:prstGeom>
          </p:spPr>
        </p:pic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FFE8471-4B9A-733B-18C6-C43C598D84D5}"/>
              </a:ext>
            </a:extLst>
          </p:cNvPr>
          <p:cNvSpPr txBox="1"/>
          <p:nvPr/>
        </p:nvSpPr>
        <p:spPr>
          <a:xfrm>
            <a:off x="1742292" y="4899036"/>
            <a:ext cx="441988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TW" alt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3200" b="0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Futura PT Bold" panose="020B0902020204020203" pitchFamily="34" charset="0"/>
              </a:rPr>
              <a:t>]</a:t>
            </a:r>
          </a:p>
          <a:p>
            <a:pPr algn="r"/>
            <a:r>
              <a:rPr lang="zh-TW" altLang="en-US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3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: </a:t>
            </a:r>
            <a:r>
              <a:rPr lang="en-GB" sz="32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xx-</a:t>
            </a:r>
            <a:r>
              <a:rPr lang="en-GB" sz="32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32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zh-CN" altLang="en-US" sz="2400" dirty="0">
                <a:solidFill>
                  <a:srgbClr val="ED018C"/>
                </a:solidFill>
                <a:latin typeface="Futura PT Book" panose="020B0502020204020303" pitchFamily="34" charset="0"/>
              </a:rPr>
              <a:t>买家登记</a:t>
            </a:r>
            <a:r>
              <a:rPr lang="en-US" altLang="zh-CN" sz="2400" dirty="0">
                <a:solidFill>
                  <a:srgbClr val="ED018C"/>
                </a:solidFill>
                <a:latin typeface="Futura PT Book" panose="020B0502020204020303" pitchFamily="34" charset="0"/>
              </a:rPr>
              <a:t>: </a:t>
            </a:r>
            <a:r>
              <a:rPr lang="en-US" sz="2400" dirty="0">
                <a:solidFill>
                  <a:srgbClr val="ED018C"/>
                </a:solidFill>
                <a:latin typeface="Futura PT Book" panose="020B0502020204020303" pitchFamily="34" charset="0"/>
              </a:rPr>
              <a:t>www.aplf.com</a:t>
            </a:r>
            <a:endParaRPr lang="en-GB" sz="2400" dirty="0">
              <a:solidFill>
                <a:srgbClr val="ED018C"/>
              </a:solidFill>
              <a:latin typeface="Futura PT Book" panose="020B05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3D7552-9CE7-49D8-AB07-9C996DD49C97}"/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19358</TotalTime>
  <Words>18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48</cp:revision>
  <dcterms:created xsi:type="dcterms:W3CDTF">2021-10-06T05:12:24Z</dcterms:created>
  <dcterms:modified xsi:type="dcterms:W3CDTF">2023-05-11T06:35:30Z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2023-02-28T08:40:31Z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12a78c6c-e173-43a2-8799-fcfda4ab7724</vt:lpwstr>
  </property>
  <property fmtid="{D5CDD505-2E9C-101B-9397-08002B2CF9AE}" pid="9" name="MSIP_Label_2bbab825-a111-45e4-86a1-18cee0005896_ContentBits">
    <vt:lpwstr>2</vt:lpwstr>
  </property>
</Properties>
</file>