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744200" cy="1819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81D"/>
    <a:srgbClr val="7DD0DF"/>
    <a:srgbClr val="1C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D27D5-B55E-4F37-A504-0D0E6586D802}" v="1" dt="2023-11-21T07:42:13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38" y="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, Rose" userId="0b05fd4c-9245-490f-be0a-6d500809c570" providerId="ADAL" clId="{868D27D5-B55E-4F37-A504-0D0E6586D802}"/>
    <pc:docChg chg="custSel modSld">
      <pc:chgData name="Tong, Rose" userId="0b05fd4c-9245-490f-be0a-6d500809c570" providerId="ADAL" clId="{868D27D5-B55E-4F37-A504-0D0E6586D802}" dt="2023-11-21T07:42:46.022" v="4" actId="1076"/>
      <pc:docMkLst>
        <pc:docMk/>
      </pc:docMkLst>
      <pc:sldChg chg="addSp delSp modSp mod">
        <pc:chgData name="Tong, Rose" userId="0b05fd4c-9245-490f-be0a-6d500809c570" providerId="ADAL" clId="{868D27D5-B55E-4F37-A504-0D0E6586D802}" dt="2023-11-21T07:42:46.022" v="4" actId="1076"/>
        <pc:sldMkLst>
          <pc:docMk/>
          <pc:sldMk cId="4082126726" sldId="257"/>
        </pc:sldMkLst>
        <pc:spChg chg="add mod">
          <ac:chgData name="Tong, Rose" userId="0b05fd4c-9245-490f-be0a-6d500809c570" providerId="ADAL" clId="{868D27D5-B55E-4F37-A504-0D0E6586D802}" dt="2023-11-21T07:42:46.022" v="4" actId="1076"/>
          <ac:spMkLst>
            <pc:docMk/>
            <pc:sldMk cId="4082126726" sldId="257"/>
            <ac:spMk id="2" creationId="{78D52C7E-2F96-3972-0939-9106B44F8E60}"/>
          </ac:spMkLst>
        </pc:spChg>
        <pc:spChg chg="del">
          <ac:chgData name="Tong, Rose" userId="0b05fd4c-9245-490f-be0a-6d500809c570" providerId="ADAL" clId="{868D27D5-B55E-4F37-A504-0D0E6586D802}" dt="2023-11-21T07:35:31.145" v="0" actId="478"/>
          <ac:spMkLst>
            <pc:docMk/>
            <pc:sldMk cId="4082126726" sldId="257"/>
            <ac:spMk id="2" creationId="{94436121-C84E-44D7-6C44-31A71247263F}"/>
          </ac:spMkLst>
        </pc:spChg>
      </pc:sldChg>
    </pc:docChg>
  </pc:docChgLst>
  <pc:docChgLst>
    <pc:chgData name="Tong, Rose" userId="0b05fd4c-9245-490f-be0a-6d500809c570" providerId="ADAL" clId="{8617E852-BB76-4228-841C-25BAEECDCADF}"/>
    <pc:docChg chg="undo custSel delSld modSld">
      <pc:chgData name="Tong, Rose" userId="0b05fd4c-9245-490f-be0a-6d500809c570" providerId="ADAL" clId="{8617E852-BB76-4228-841C-25BAEECDCADF}" dt="2023-05-11T03:35:50.244" v="76" actId="1076"/>
      <pc:docMkLst>
        <pc:docMk/>
      </pc:docMkLst>
      <pc:sldChg chg="addSp delSp modSp mod">
        <pc:chgData name="Tong, Rose" userId="0b05fd4c-9245-490f-be0a-6d500809c570" providerId="ADAL" clId="{8617E852-BB76-4228-841C-25BAEECDCADF}" dt="2023-05-11T03:35:50.244" v="76" actId="1076"/>
        <pc:sldMkLst>
          <pc:docMk/>
          <pc:sldMk cId="4082126726" sldId="257"/>
        </pc:sldMkLst>
        <pc:spChg chg="mod">
          <ac:chgData name="Tong, Rose" userId="0b05fd4c-9245-490f-be0a-6d500809c570" providerId="ADAL" clId="{8617E852-BB76-4228-841C-25BAEECDCADF}" dt="2023-05-11T03:35:50.244" v="76" actId="1076"/>
          <ac:spMkLst>
            <pc:docMk/>
            <pc:sldMk cId="4082126726" sldId="257"/>
            <ac:spMk id="2" creationId="{94436121-C84E-44D7-6C44-31A71247263F}"/>
          </ac:spMkLst>
        </pc:spChg>
        <pc:picChg chg="add del mod">
          <ac:chgData name="Tong, Rose" userId="0b05fd4c-9245-490f-be0a-6d500809c570" providerId="ADAL" clId="{8617E852-BB76-4228-841C-25BAEECDCADF}" dt="2023-05-11T03:25:54.793" v="33" actId="478"/>
          <ac:picMkLst>
            <pc:docMk/>
            <pc:sldMk cId="4082126726" sldId="257"/>
            <ac:picMk id="4" creationId="{6C5004C7-9091-E026-5F83-562B9060E936}"/>
          </ac:picMkLst>
        </pc:picChg>
        <pc:picChg chg="add del mod">
          <ac:chgData name="Tong, Rose" userId="0b05fd4c-9245-490f-be0a-6d500809c570" providerId="ADAL" clId="{8617E852-BB76-4228-841C-25BAEECDCADF}" dt="2023-05-10T03:22:26.931" v="14" actId="478"/>
          <ac:picMkLst>
            <pc:docMk/>
            <pc:sldMk cId="4082126726" sldId="257"/>
            <ac:picMk id="4" creationId="{CBB922FC-4171-8EBA-3590-0D929972BD33}"/>
          </ac:picMkLst>
        </pc:picChg>
        <pc:picChg chg="add del mod">
          <ac:chgData name="Tong, Rose" userId="0b05fd4c-9245-490f-be0a-6d500809c570" providerId="ADAL" clId="{8617E852-BB76-4228-841C-25BAEECDCADF}" dt="2023-05-11T03:25:07.222" v="25" actId="478"/>
          <ac:picMkLst>
            <pc:docMk/>
            <pc:sldMk cId="4082126726" sldId="257"/>
            <ac:picMk id="6" creationId="{5394B428-E794-AF3B-8092-F7D0C5D14225}"/>
          </ac:picMkLst>
        </pc:picChg>
        <pc:picChg chg="add del mod">
          <ac:chgData name="Tong, Rose" userId="0b05fd4c-9245-490f-be0a-6d500809c570" providerId="ADAL" clId="{8617E852-BB76-4228-841C-25BAEECDCADF}" dt="2023-05-11T03:27:07.857" v="39" actId="478"/>
          <ac:picMkLst>
            <pc:docMk/>
            <pc:sldMk cId="4082126726" sldId="257"/>
            <ac:picMk id="7" creationId="{4E2967B7-1FCE-036C-8EE9-5FBF36628FD5}"/>
          </ac:picMkLst>
        </pc:picChg>
        <pc:picChg chg="add del mod">
          <ac:chgData name="Tong, Rose" userId="0b05fd4c-9245-490f-be0a-6d500809c570" providerId="ADAL" clId="{8617E852-BB76-4228-841C-25BAEECDCADF}" dt="2023-05-11T03:28:58.958" v="44" actId="478"/>
          <ac:picMkLst>
            <pc:docMk/>
            <pc:sldMk cId="4082126726" sldId="257"/>
            <ac:picMk id="9" creationId="{6A92B3D7-91D8-6317-3A68-B9E4501D1EE0}"/>
          </ac:picMkLst>
        </pc:picChg>
        <pc:picChg chg="add del mod">
          <ac:chgData name="Tong, Rose" userId="0b05fd4c-9245-490f-be0a-6d500809c570" providerId="ADAL" clId="{8617E852-BB76-4228-841C-25BAEECDCADF}" dt="2023-05-11T03:29:21.237" v="51" actId="478"/>
          <ac:picMkLst>
            <pc:docMk/>
            <pc:sldMk cId="4082126726" sldId="257"/>
            <ac:picMk id="11" creationId="{BA39B919-9104-B994-19C4-BEE5C9D01F2E}"/>
          </ac:picMkLst>
        </pc:picChg>
        <pc:picChg chg="del">
          <ac:chgData name="Tong, Rose" userId="0b05fd4c-9245-490f-be0a-6d500809c570" providerId="ADAL" clId="{8617E852-BB76-4228-841C-25BAEECDCADF}" dt="2023-05-10T03:18:07.057" v="3" actId="478"/>
          <ac:picMkLst>
            <pc:docMk/>
            <pc:sldMk cId="4082126726" sldId="257"/>
            <ac:picMk id="11" creationId="{C74928A1-13E6-EDF3-206E-62EAB8084D0A}"/>
          </ac:picMkLst>
        </pc:picChg>
        <pc:picChg chg="add del mod">
          <ac:chgData name="Tong, Rose" userId="0b05fd4c-9245-490f-be0a-6d500809c570" providerId="ADAL" clId="{8617E852-BB76-4228-841C-25BAEECDCADF}" dt="2023-05-11T03:30:32.379" v="58" actId="478"/>
          <ac:picMkLst>
            <pc:docMk/>
            <pc:sldMk cId="4082126726" sldId="257"/>
            <ac:picMk id="14" creationId="{58631FB2-8517-8B17-1C0E-5807CB43329C}"/>
          </ac:picMkLst>
        </pc:picChg>
        <pc:picChg chg="add del mod">
          <ac:chgData name="Tong, Rose" userId="0b05fd4c-9245-490f-be0a-6d500809c570" providerId="ADAL" clId="{8617E852-BB76-4228-841C-25BAEECDCADF}" dt="2023-05-11T03:34:00.558" v="68" actId="478"/>
          <ac:picMkLst>
            <pc:docMk/>
            <pc:sldMk cId="4082126726" sldId="257"/>
            <ac:picMk id="16" creationId="{FC403BF5-D437-98D5-959D-5A001B716E3C}"/>
          </ac:picMkLst>
        </pc:picChg>
        <pc:picChg chg="add del mod">
          <ac:chgData name="Tong, Rose" userId="0b05fd4c-9245-490f-be0a-6d500809c570" providerId="ADAL" clId="{8617E852-BB76-4228-841C-25BAEECDCADF}" dt="2023-05-11T03:35:29.930" v="71" actId="478"/>
          <ac:picMkLst>
            <pc:docMk/>
            <pc:sldMk cId="4082126726" sldId="257"/>
            <ac:picMk id="18" creationId="{91688314-E31E-A00F-72E8-637B54D809B3}"/>
          </ac:picMkLst>
        </pc:picChg>
        <pc:picChg chg="add mod">
          <ac:chgData name="Tong, Rose" userId="0b05fd4c-9245-490f-be0a-6d500809c570" providerId="ADAL" clId="{8617E852-BB76-4228-841C-25BAEECDCADF}" dt="2023-05-11T03:35:39.886" v="74" actId="14100"/>
          <ac:picMkLst>
            <pc:docMk/>
            <pc:sldMk cId="4082126726" sldId="257"/>
            <ac:picMk id="20" creationId="{655D8CEE-CC1F-FDD5-837B-11FC50AEF0C7}"/>
          </ac:picMkLst>
        </pc:picChg>
      </pc:sldChg>
      <pc:sldChg chg="del">
        <pc:chgData name="Tong, Rose" userId="0b05fd4c-9245-490f-be0a-6d500809c570" providerId="ADAL" clId="{8617E852-BB76-4228-841C-25BAEECDCADF}" dt="2023-05-10T03:17:33.111" v="0" actId="47"/>
        <pc:sldMkLst>
          <pc:docMk/>
          <pc:sldMk cId="523722914" sldId="258"/>
        </pc:sldMkLst>
      </pc:sldChg>
      <pc:sldChg chg="del">
        <pc:chgData name="Tong, Rose" userId="0b05fd4c-9245-490f-be0a-6d500809c570" providerId="ADAL" clId="{8617E852-BB76-4228-841C-25BAEECDCADF}" dt="2023-05-10T03:17:34.059" v="1" actId="47"/>
        <pc:sldMkLst>
          <pc:docMk/>
          <pc:sldMk cId="1246922872" sldId="259"/>
        </pc:sldMkLst>
      </pc:sldChg>
      <pc:sldChg chg="del">
        <pc:chgData name="Tong, Rose" userId="0b05fd4c-9245-490f-be0a-6d500809c570" providerId="ADAL" clId="{8617E852-BB76-4228-841C-25BAEECDCADF}" dt="2023-05-10T03:17:35.196" v="2" actId="47"/>
        <pc:sldMkLst>
          <pc:docMk/>
          <pc:sldMk cId="312568236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25" y="297738"/>
            <a:ext cx="8058150" cy="633377"/>
          </a:xfrm>
        </p:spPr>
        <p:txBody>
          <a:bodyPr anchor="b"/>
          <a:lstStyle>
            <a:lvl1pPr algn="ctr">
              <a:defRPr sz="1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955541"/>
            <a:ext cx="8058150" cy="439237"/>
          </a:xfrm>
        </p:spPr>
        <p:txBody>
          <a:bodyPr/>
          <a:lstStyle>
            <a:lvl1pPr marL="0" indent="0" algn="ctr">
              <a:buNone/>
              <a:defRPr sz="637"/>
            </a:lvl1pPr>
            <a:lvl2pPr marL="121295" indent="0" algn="ctr">
              <a:buNone/>
              <a:defRPr sz="531"/>
            </a:lvl2pPr>
            <a:lvl3pPr marL="242590" indent="0" algn="ctr">
              <a:buNone/>
              <a:defRPr sz="478"/>
            </a:lvl3pPr>
            <a:lvl4pPr marL="363885" indent="0" algn="ctr">
              <a:buNone/>
              <a:defRPr sz="424"/>
            </a:lvl4pPr>
            <a:lvl5pPr marL="485181" indent="0" algn="ctr">
              <a:buNone/>
              <a:defRPr sz="424"/>
            </a:lvl5pPr>
            <a:lvl6pPr marL="606476" indent="0" algn="ctr">
              <a:buNone/>
              <a:defRPr sz="424"/>
            </a:lvl6pPr>
            <a:lvl7pPr marL="727771" indent="0" algn="ctr">
              <a:buNone/>
              <a:defRPr sz="424"/>
            </a:lvl7pPr>
            <a:lvl8pPr marL="849066" indent="0" algn="ctr">
              <a:buNone/>
              <a:defRPr sz="424"/>
            </a:lvl8pPr>
            <a:lvl9pPr marL="970361" indent="0" algn="ctr">
              <a:buNone/>
              <a:defRPr sz="4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1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8818" y="96860"/>
            <a:ext cx="2316718" cy="15417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8664" y="96860"/>
            <a:ext cx="6815852" cy="15417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2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68" y="453555"/>
            <a:ext cx="9266873" cy="756768"/>
          </a:xfrm>
        </p:spPr>
        <p:txBody>
          <a:bodyPr anchor="b"/>
          <a:lstStyle>
            <a:lvl1pPr>
              <a:defRPr sz="1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68" y="1217483"/>
            <a:ext cx="9266873" cy="397966"/>
          </a:xfrm>
        </p:spPr>
        <p:txBody>
          <a:bodyPr/>
          <a:lstStyle>
            <a:lvl1pPr marL="0" indent="0">
              <a:buNone/>
              <a:defRPr sz="637">
                <a:solidFill>
                  <a:schemeClr val="tx1">
                    <a:tint val="75000"/>
                  </a:schemeClr>
                </a:solidFill>
              </a:defRPr>
            </a:lvl1pPr>
            <a:lvl2pPr marL="121295" indent="0">
              <a:buNone/>
              <a:defRPr sz="531">
                <a:solidFill>
                  <a:schemeClr val="tx1">
                    <a:tint val="75000"/>
                  </a:schemeClr>
                </a:solidFill>
              </a:defRPr>
            </a:lvl2pPr>
            <a:lvl3pPr marL="242590" indent="0">
              <a:buNone/>
              <a:defRPr sz="478">
                <a:solidFill>
                  <a:schemeClr val="tx1">
                    <a:tint val="75000"/>
                  </a:schemeClr>
                </a:solidFill>
              </a:defRPr>
            </a:lvl3pPr>
            <a:lvl4pPr marL="363885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4pPr>
            <a:lvl5pPr marL="48518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5pPr>
            <a:lvl6pPr marL="606476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6pPr>
            <a:lvl7pPr marL="72777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7pPr>
            <a:lvl8pPr marL="849066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8pPr>
            <a:lvl9pPr marL="97036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8664" y="484298"/>
            <a:ext cx="4566285" cy="115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9251" y="484298"/>
            <a:ext cx="4566285" cy="115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63" y="96860"/>
            <a:ext cx="9266873" cy="351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064" y="445975"/>
            <a:ext cx="4545300" cy="218566"/>
          </a:xfrm>
        </p:spPr>
        <p:txBody>
          <a:bodyPr anchor="b"/>
          <a:lstStyle>
            <a:lvl1pPr marL="0" indent="0">
              <a:buNone/>
              <a:defRPr sz="637" b="1"/>
            </a:lvl1pPr>
            <a:lvl2pPr marL="121295" indent="0">
              <a:buNone/>
              <a:defRPr sz="531" b="1"/>
            </a:lvl2pPr>
            <a:lvl3pPr marL="242590" indent="0">
              <a:buNone/>
              <a:defRPr sz="478" b="1"/>
            </a:lvl3pPr>
            <a:lvl4pPr marL="363885" indent="0">
              <a:buNone/>
              <a:defRPr sz="424" b="1"/>
            </a:lvl4pPr>
            <a:lvl5pPr marL="485181" indent="0">
              <a:buNone/>
              <a:defRPr sz="424" b="1"/>
            </a:lvl5pPr>
            <a:lvl6pPr marL="606476" indent="0">
              <a:buNone/>
              <a:defRPr sz="424" b="1"/>
            </a:lvl6pPr>
            <a:lvl7pPr marL="727771" indent="0">
              <a:buNone/>
              <a:defRPr sz="424" b="1"/>
            </a:lvl7pPr>
            <a:lvl8pPr marL="849066" indent="0">
              <a:buNone/>
              <a:defRPr sz="424" b="1"/>
            </a:lvl8pPr>
            <a:lvl9pPr marL="970361" indent="0">
              <a:buNone/>
              <a:defRPr sz="4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064" y="664541"/>
            <a:ext cx="4545300" cy="977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9251" y="445975"/>
            <a:ext cx="4567684" cy="218566"/>
          </a:xfrm>
        </p:spPr>
        <p:txBody>
          <a:bodyPr anchor="b"/>
          <a:lstStyle>
            <a:lvl1pPr marL="0" indent="0">
              <a:buNone/>
              <a:defRPr sz="637" b="1"/>
            </a:lvl1pPr>
            <a:lvl2pPr marL="121295" indent="0">
              <a:buNone/>
              <a:defRPr sz="531" b="1"/>
            </a:lvl2pPr>
            <a:lvl3pPr marL="242590" indent="0">
              <a:buNone/>
              <a:defRPr sz="478" b="1"/>
            </a:lvl3pPr>
            <a:lvl4pPr marL="363885" indent="0">
              <a:buNone/>
              <a:defRPr sz="424" b="1"/>
            </a:lvl4pPr>
            <a:lvl5pPr marL="485181" indent="0">
              <a:buNone/>
              <a:defRPr sz="424" b="1"/>
            </a:lvl5pPr>
            <a:lvl6pPr marL="606476" indent="0">
              <a:buNone/>
              <a:defRPr sz="424" b="1"/>
            </a:lvl6pPr>
            <a:lvl7pPr marL="727771" indent="0">
              <a:buNone/>
              <a:defRPr sz="424" b="1"/>
            </a:lvl7pPr>
            <a:lvl8pPr marL="849066" indent="0">
              <a:buNone/>
              <a:defRPr sz="424" b="1"/>
            </a:lvl8pPr>
            <a:lvl9pPr marL="970361" indent="0">
              <a:buNone/>
              <a:defRPr sz="4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9251" y="664541"/>
            <a:ext cx="4567684" cy="977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64" y="121285"/>
            <a:ext cx="3465284" cy="424498"/>
          </a:xfrm>
        </p:spPr>
        <p:txBody>
          <a:bodyPr anchor="b"/>
          <a:lstStyle>
            <a:lvl1pPr>
              <a:defRPr sz="8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685" y="261942"/>
            <a:ext cx="5439251" cy="1292864"/>
          </a:xfrm>
        </p:spPr>
        <p:txBody>
          <a:bodyPr/>
          <a:lstStyle>
            <a:lvl1pPr>
              <a:defRPr sz="849"/>
            </a:lvl1pPr>
            <a:lvl2pPr>
              <a:defRPr sz="743"/>
            </a:lvl2pPr>
            <a:lvl3pPr>
              <a:defRPr sz="637"/>
            </a:lvl3pPr>
            <a:lvl4pPr>
              <a:defRPr sz="531"/>
            </a:lvl4pPr>
            <a:lvl5pPr>
              <a:defRPr sz="531"/>
            </a:lvl5pPr>
            <a:lvl6pPr>
              <a:defRPr sz="531"/>
            </a:lvl6pPr>
            <a:lvl7pPr>
              <a:defRPr sz="531"/>
            </a:lvl7pPr>
            <a:lvl8pPr>
              <a:defRPr sz="531"/>
            </a:lvl8pPr>
            <a:lvl9pPr>
              <a:defRPr sz="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064" y="545782"/>
            <a:ext cx="3465284" cy="1011130"/>
          </a:xfrm>
        </p:spPr>
        <p:txBody>
          <a:bodyPr/>
          <a:lstStyle>
            <a:lvl1pPr marL="0" indent="0">
              <a:buNone/>
              <a:defRPr sz="424"/>
            </a:lvl1pPr>
            <a:lvl2pPr marL="121295" indent="0">
              <a:buNone/>
              <a:defRPr sz="371"/>
            </a:lvl2pPr>
            <a:lvl3pPr marL="242590" indent="0">
              <a:buNone/>
              <a:defRPr sz="318"/>
            </a:lvl3pPr>
            <a:lvl4pPr marL="363885" indent="0">
              <a:buNone/>
              <a:defRPr sz="265"/>
            </a:lvl4pPr>
            <a:lvl5pPr marL="485181" indent="0">
              <a:buNone/>
              <a:defRPr sz="265"/>
            </a:lvl5pPr>
            <a:lvl6pPr marL="606476" indent="0">
              <a:buNone/>
              <a:defRPr sz="265"/>
            </a:lvl6pPr>
            <a:lvl7pPr marL="727771" indent="0">
              <a:buNone/>
              <a:defRPr sz="265"/>
            </a:lvl7pPr>
            <a:lvl8pPr marL="849066" indent="0">
              <a:buNone/>
              <a:defRPr sz="265"/>
            </a:lvl8pPr>
            <a:lvl9pPr marL="970361" indent="0">
              <a:buNone/>
              <a:defRPr sz="2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64" y="121285"/>
            <a:ext cx="3465284" cy="424498"/>
          </a:xfrm>
        </p:spPr>
        <p:txBody>
          <a:bodyPr anchor="b"/>
          <a:lstStyle>
            <a:lvl1pPr>
              <a:defRPr sz="8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7685" y="261942"/>
            <a:ext cx="5439251" cy="1292864"/>
          </a:xfrm>
        </p:spPr>
        <p:txBody>
          <a:bodyPr anchor="t"/>
          <a:lstStyle>
            <a:lvl1pPr marL="0" indent="0">
              <a:buNone/>
              <a:defRPr sz="849"/>
            </a:lvl1pPr>
            <a:lvl2pPr marL="121295" indent="0">
              <a:buNone/>
              <a:defRPr sz="743"/>
            </a:lvl2pPr>
            <a:lvl3pPr marL="242590" indent="0">
              <a:buNone/>
              <a:defRPr sz="637"/>
            </a:lvl3pPr>
            <a:lvl4pPr marL="363885" indent="0">
              <a:buNone/>
              <a:defRPr sz="531"/>
            </a:lvl4pPr>
            <a:lvl5pPr marL="485181" indent="0">
              <a:buNone/>
              <a:defRPr sz="531"/>
            </a:lvl5pPr>
            <a:lvl6pPr marL="606476" indent="0">
              <a:buNone/>
              <a:defRPr sz="531"/>
            </a:lvl6pPr>
            <a:lvl7pPr marL="727771" indent="0">
              <a:buNone/>
              <a:defRPr sz="531"/>
            </a:lvl7pPr>
            <a:lvl8pPr marL="849066" indent="0">
              <a:buNone/>
              <a:defRPr sz="531"/>
            </a:lvl8pPr>
            <a:lvl9pPr marL="970361" indent="0">
              <a:buNone/>
              <a:defRPr sz="53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064" y="545782"/>
            <a:ext cx="3465284" cy="1011130"/>
          </a:xfrm>
        </p:spPr>
        <p:txBody>
          <a:bodyPr/>
          <a:lstStyle>
            <a:lvl1pPr marL="0" indent="0">
              <a:buNone/>
              <a:defRPr sz="424"/>
            </a:lvl1pPr>
            <a:lvl2pPr marL="121295" indent="0">
              <a:buNone/>
              <a:defRPr sz="371"/>
            </a:lvl2pPr>
            <a:lvl3pPr marL="242590" indent="0">
              <a:buNone/>
              <a:defRPr sz="318"/>
            </a:lvl3pPr>
            <a:lvl4pPr marL="363885" indent="0">
              <a:buNone/>
              <a:defRPr sz="265"/>
            </a:lvl4pPr>
            <a:lvl5pPr marL="485181" indent="0">
              <a:buNone/>
              <a:defRPr sz="265"/>
            </a:lvl5pPr>
            <a:lvl6pPr marL="606476" indent="0">
              <a:buNone/>
              <a:defRPr sz="265"/>
            </a:lvl6pPr>
            <a:lvl7pPr marL="727771" indent="0">
              <a:buNone/>
              <a:defRPr sz="265"/>
            </a:lvl7pPr>
            <a:lvl8pPr marL="849066" indent="0">
              <a:buNone/>
              <a:defRPr sz="265"/>
            </a:lvl8pPr>
            <a:lvl9pPr marL="970361" indent="0">
              <a:buNone/>
              <a:defRPr sz="2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664" y="96860"/>
            <a:ext cx="9266873" cy="35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664" y="484298"/>
            <a:ext cx="9266873" cy="11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664" y="1686198"/>
            <a:ext cx="2417445" cy="9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5759-6BAE-425D-BC26-CB4F580ECC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9016" y="1686198"/>
            <a:ext cx="3626168" cy="9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091" y="1686198"/>
            <a:ext cx="2417445" cy="9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348403003,&quot;Placement&quot;:&quot;Footer&quot;,&quot;Top&quot;:124.35614,&quot;Left&quot;:0.0,&quot;SlideWidth&quot;:846,&quot;SlideHeight&quot;:143}">
            <a:extLst>
              <a:ext uri="{FF2B5EF4-FFF2-40B4-BE49-F238E27FC236}">
                <a16:creationId xmlns:a16="http://schemas.microsoft.com/office/drawing/2014/main" id="{41EC23F2-740E-2718-2049-9A284C31FB21}"/>
              </a:ext>
            </a:extLst>
          </p:cNvPr>
          <p:cNvSpPr txBox="1"/>
          <p:nvPr userDrawn="1"/>
        </p:nvSpPr>
        <p:spPr>
          <a:xfrm>
            <a:off x="0" y="1579323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29146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2590" rtl="0" eaLnBrk="1" latinLnBrk="0" hangingPunct="1">
        <a:lnSpc>
          <a:spcPct val="90000"/>
        </a:lnSpc>
        <a:spcBef>
          <a:spcPct val="0"/>
        </a:spcBef>
        <a:buNone/>
        <a:defRPr sz="1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648" indent="-60648" algn="l" defTabSz="24259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1pPr>
      <a:lvl2pPr marL="181943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637" kern="1200">
          <a:solidFill>
            <a:schemeClr val="tx1"/>
          </a:solidFill>
          <a:latin typeface="+mn-lt"/>
          <a:ea typeface="+mn-ea"/>
          <a:cs typeface="+mn-cs"/>
        </a:defRPr>
      </a:lvl2pPr>
      <a:lvl3pPr marL="303238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531" kern="1200">
          <a:solidFill>
            <a:schemeClr val="tx1"/>
          </a:solidFill>
          <a:latin typeface="+mn-lt"/>
          <a:ea typeface="+mn-ea"/>
          <a:cs typeface="+mn-cs"/>
        </a:defRPr>
      </a:lvl3pPr>
      <a:lvl4pPr marL="424533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4pPr>
      <a:lvl5pPr marL="545828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5pPr>
      <a:lvl6pPr marL="667123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6pPr>
      <a:lvl7pPr marL="788419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7pPr>
      <a:lvl8pPr marL="909714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8pPr>
      <a:lvl9pPr marL="1031009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1pPr>
      <a:lvl2pPr marL="121295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2pPr>
      <a:lvl3pPr marL="242590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3pPr>
      <a:lvl4pPr marL="363885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4pPr>
      <a:lvl5pPr marL="485181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5pPr>
      <a:lvl6pPr marL="606476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6pPr>
      <a:lvl7pPr marL="727771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7pPr>
      <a:lvl8pPr marL="849066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8pPr>
      <a:lvl9pPr marL="970361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353794-AE14-245A-AB4C-198DA0667E2D}"/>
              </a:ext>
            </a:extLst>
          </p:cNvPr>
          <p:cNvSpPr/>
          <p:nvPr/>
        </p:nvSpPr>
        <p:spPr>
          <a:xfrm>
            <a:off x="0" y="0"/>
            <a:ext cx="10744200" cy="181927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5D8CEE-CC1F-FDD5-837B-11FC50AE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0775" cy="1819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D52C7E-2F96-3972-0939-9106B44F8E60}"/>
              </a:ext>
            </a:extLst>
          </p:cNvPr>
          <p:cNvSpPr txBox="1"/>
          <p:nvPr/>
        </p:nvSpPr>
        <p:spPr>
          <a:xfrm>
            <a:off x="6507696" y="401805"/>
            <a:ext cx="3442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[Company Name]</a:t>
            </a:r>
            <a:endParaRPr lang="en-US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 PT Bold" panose="020B0902020204020203" pitchFamily="34" charset="0"/>
            </a:endParaRPr>
          </a:p>
          <a:p>
            <a:pPr algn="r"/>
            <a:r>
              <a:rPr lang="en-GB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Booth: </a:t>
            </a:r>
            <a:r>
              <a:rPr lang="en-GB" sz="2000" b="1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xxxx</a:t>
            </a:r>
            <a:endParaRPr lang="en-GB" sz="20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r"/>
            <a:r>
              <a:rPr lang="en-US" dirty="0">
                <a:solidFill>
                  <a:srgbClr val="B0B91D"/>
                </a:solidFill>
                <a:latin typeface="Futura PT Book" panose="020B0502020204020303" pitchFamily="34" charset="0"/>
              </a:rPr>
              <a:t>Register at www.aplf.com</a:t>
            </a:r>
            <a:endParaRPr lang="en-GB" dirty="0">
              <a:solidFill>
                <a:srgbClr val="B0B91D"/>
              </a:solidFill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2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BC40F2E2D7FF24FB264AD5FF850FE47" ma:contentTypeVersion="17" ma:contentTypeDescription="建立新的文件。" ma:contentTypeScope="" ma:versionID="2e850760aa15ee775fd24f69fe79ad5b">
  <xsd:schema xmlns:xsd="http://www.w3.org/2001/XMLSchema" xmlns:xs="http://www.w3.org/2001/XMLSchema" xmlns:p="http://schemas.microsoft.com/office/2006/metadata/properties" xmlns:ns2="141786b9-c4e5-4bfc-95ac-d6544a536d42" xmlns:ns3="1c8cae9a-ed1a-405b-8b10-305b8e924a00" targetNamespace="http://schemas.microsoft.com/office/2006/metadata/properties" ma:root="true" ma:fieldsID="8228f14f702caf666462ab69b45f949f" ns2:_="" ns3:_="">
    <xsd:import namespace="141786b9-c4e5-4bfc-95ac-d6544a536d42"/>
    <xsd:import namespace="1c8cae9a-ed1a-405b-8b10-305b8e924a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86b9-c4e5-4bfc-95ac-d6544a536d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bad7b7-4afe-4a86-a420-4c2d86f18f9c}" ma:internalName="TaxCatchAll" ma:showField="CatchAllData" ma:web="141786b9-c4e5-4bfc-95ac-d6544a536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ae9a-ed1a-405b-8b10-305b8e924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1786b9-c4e5-4bfc-95ac-d6544a536d42" xsi:nil="true"/>
    <lcf76f155ced4ddcb4097134ff3c332f xmlns="1c8cae9a-ed1a-405b-8b10-305b8e924a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FCAC84-7DA2-42CC-B2D7-96C29DD0D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786b9-c4e5-4bfc-95ac-d6544a536d42"/>
    <ds:schemaRef ds:uri="1c8cae9a-ed1a-405b-8b10-305b8e924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C397A6-7B8D-48E6-A3E9-BC42B2F11F29}">
  <ds:schemaRefs>
    <ds:schemaRef ds:uri="http://schemas.microsoft.com/office/2006/metadata/properties"/>
    <ds:schemaRef ds:uri="http://schemas.microsoft.com/office/infopath/2007/PartnerControls"/>
    <ds:schemaRef ds:uri="141786b9-c4e5-4bfc-95ac-d6544a536d42"/>
    <ds:schemaRef ds:uri="1c8cae9a-ed1a-405b-8b10-305b8e924a00"/>
  </ds:schemaRefs>
</ds:datastoreItem>
</file>

<file path=customXml/itemProps3.xml><?xml version="1.0" encoding="utf-8"?>
<ds:datastoreItem xmlns:ds="http://schemas.openxmlformats.org/officeDocument/2006/customXml" ds:itemID="{47A52897-ABD8-4AD4-8653-68A1F8C4DC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Futura PT Bold</vt:lpstr>
      <vt:lpstr>Futura PT Book</vt:lpstr>
      <vt:lpstr>Arial</vt:lpstr>
      <vt:lpstr>Calibri</vt:lpstr>
      <vt:lpstr>Calibri Light</vt:lpstr>
      <vt:lpstr>Open Sans</vt:lpstr>
      <vt:lpstr>Rockwell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Fung, Eddie</dc:creator>
  <cp:lastModifiedBy>Tong, Rose</cp:lastModifiedBy>
  <cp:revision>16</cp:revision>
  <dcterms:created xsi:type="dcterms:W3CDTF">2022-12-01T09:04:20Z</dcterms:created>
  <dcterms:modified xsi:type="dcterms:W3CDTF">2023-11-21T07:42:46Z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0x0101000BC40F2E2D7FF24FB264AD5FF850FE47</vt:lpwstr>
  </property>
  <property fmtid="{D5CDD505-2E9C-101B-9397-08002B2CF9AE}" pid="3" name="MediaServiceImageTags">
    <vt:lpwstr/>
  </property>
  <property fmtid="{D5CDD505-2E9C-101B-9397-08002B2CF9AE}" pid="4" name="MSIP_Label_2bbab825-a111-45e4-86a1-18cee0005896_Enabled">
    <vt:lpwstr>true</vt:lpwstr>
  </property>
  <property fmtid="{D5CDD505-2E9C-101B-9397-08002B2CF9AE}" pid="5" name="MSIP_Label_2bbab825-a111-45e4-86a1-18cee0005896_SetDate">
    <vt:lpwstr>2023-02-28T08:38:20Z</vt:lpwstr>
  </property>
  <property fmtid="{D5CDD505-2E9C-101B-9397-08002B2CF9AE}" pid="6" name="MSIP_Label_2bbab825-a111-45e4-86a1-18cee0005896_Method">
    <vt:lpwstr>Standard</vt:lpwstr>
  </property>
  <property fmtid="{D5CDD505-2E9C-101B-9397-08002B2CF9AE}" pid="7" name="MSIP_Label_2bbab825-a111-45e4-86a1-18cee0005896_Name">
    <vt:lpwstr>2bbab825-a111-45e4-86a1-18cee0005896</vt:lpwstr>
  </property>
  <property fmtid="{D5CDD505-2E9C-101B-9397-08002B2CF9AE}" pid="8" name="MSIP_Label_2bbab825-a111-45e4-86a1-18cee0005896_SiteId">
    <vt:lpwstr>2567d566-604c-408a-8a60-55d0dc9d9d6b</vt:lpwstr>
  </property>
  <property fmtid="{D5CDD505-2E9C-101B-9397-08002B2CF9AE}" pid="9" name="MSIP_Label_2bbab825-a111-45e4-86a1-18cee0005896_ActionId">
    <vt:lpwstr>c1c29ed1-52d7-456e-bae7-29efdd1b6c09</vt:lpwstr>
  </property>
  <property fmtid="{D5CDD505-2E9C-101B-9397-08002B2CF9AE}" pid="10" name="MSIP_Label_2bbab825-a111-45e4-86a1-18cee0005896_ContentBits">
    <vt:lpwstr>2</vt:lpwstr>
  </property>
</Properties>
</file>