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4"/>
  </p:sldMasterIdLst>
  <p:notesMasterIdLst>
    <p:notesMasterId r:id="rId6"/>
  </p:notesMasterIdLst>
  <p:sldIdLst>
    <p:sldId id="271" r:id="rId5"/>
  </p:sldIdLst>
  <p:sldSz cx="6537325" cy="653732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FB81D"/>
    <a:srgbClr val="EC5393"/>
    <a:srgbClr val="6E3142"/>
    <a:srgbClr val="71525B"/>
    <a:srgbClr val="8E3E84"/>
    <a:srgbClr val="E7AA1F"/>
    <a:srgbClr val="77276E"/>
    <a:srgbClr val="B0B91B"/>
    <a:srgbClr val="005C7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6F914EF-5F1F-42D4-BFA7-1C1BCF7A7AC5}" v="8" dt="2023-05-11T06:35:43.18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024" autoAdjust="0"/>
    <p:restoredTop sz="95250" autoAdjust="0"/>
  </p:normalViewPr>
  <p:slideViewPr>
    <p:cSldViewPr snapToGrid="0">
      <p:cViewPr varScale="1">
        <p:scale>
          <a:sx n="87" d="100"/>
          <a:sy n="87" d="100"/>
        </p:scale>
        <p:origin x="198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B9D3F35-C8CD-440E-8854-530CDF922407}" type="datetimeFigureOut">
              <a:rPr lang="en-GB" smtClean="0"/>
              <a:t>11/05/2023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885950" y="1143000"/>
            <a:ext cx="30861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7C0A48-097F-4E42-AC47-6D4FAB36321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216813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27553" rtl="0" eaLnBrk="1" latinLnBrk="0" hangingPunct="1">
      <a:defRPr sz="824" kern="1200">
        <a:solidFill>
          <a:schemeClr val="tx1"/>
        </a:solidFill>
        <a:latin typeface="+mn-lt"/>
        <a:ea typeface="+mn-ea"/>
        <a:cs typeface="+mn-cs"/>
      </a:defRPr>
    </a:lvl1pPr>
    <a:lvl2pPr marL="313776" algn="l" defTabSz="627553" rtl="0" eaLnBrk="1" latinLnBrk="0" hangingPunct="1">
      <a:defRPr sz="824" kern="1200">
        <a:solidFill>
          <a:schemeClr val="tx1"/>
        </a:solidFill>
        <a:latin typeface="+mn-lt"/>
        <a:ea typeface="+mn-ea"/>
        <a:cs typeface="+mn-cs"/>
      </a:defRPr>
    </a:lvl2pPr>
    <a:lvl3pPr marL="627553" algn="l" defTabSz="627553" rtl="0" eaLnBrk="1" latinLnBrk="0" hangingPunct="1">
      <a:defRPr sz="824" kern="1200">
        <a:solidFill>
          <a:schemeClr val="tx1"/>
        </a:solidFill>
        <a:latin typeface="+mn-lt"/>
        <a:ea typeface="+mn-ea"/>
        <a:cs typeface="+mn-cs"/>
      </a:defRPr>
    </a:lvl3pPr>
    <a:lvl4pPr marL="941329" algn="l" defTabSz="627553" rtl="0" eaLnBrk="1" latinLnBrk="0" hangingPunct="1">
      <a:defRPr sz="824" kern="1200">
        <a:solidFill>
          <a:schemeClr val="tx1"/>
        </a:solidFill>
        <a:latin typeface="+mn-lt"/>
        <a:ea typeface="+mn-ea"/>
        <a:cs typeface="+mn-cs"/>
      </a:defRPr>
    </a:lvl4pPr>
    <a:lvl5pPr marL="1255105" algn="l" defTabSz="627553" rtl="0" eaLnBrk="1" latinLnBrk="0" hangingPunct="1">
      <a:defRPr sz="824" kern="1200">
        <a:solidFill>
          <a:schemeClr val="tx1"/>
        </a:solidFill>
        <a:latin typeface="+mn-lt"/>
        <a:ea typeface="+mn-ea"/>
        <a:cs typeface="+mn-cs"/>
      </a:defRPr>
    </a:lvl5pPr>
    <a:lvl6pPr marL="1568882" algn="l" defTabSz="627553" rtl="0" eaLnBrk="1" latinLnBrk="0" hangingPunct="1">
      <a:defRPr sz="824" kern="1200">
        <a:solidFill>
          <a:schemeClr val="tx1"/>
        </a:solidFill>
        <a:latin typeface="+mn-lt"/>
        <a:ea typeface="+mn-ea"/>
        <a:cs typeface="+mn-cs"/>
      </a:defRPr>
    </a:lvl6pPr>
    <a:lvl7pPr marL="1882658" algn="l" defTabSz="627553" rtl="0" eaLnBrk="1" latinLnBrk="0" hangingPunct="1">
      <a:defRPr sz="824" kern="1200">
        <a:solidFill>
          <a:schemeClr val="tx1"/>
        </a:solidFill>
        <a:latin typeface="+mn-lt"/>
        <a:ea typeface="+mn-ea"/>
        <a:cs typeface="+mn-cs"/>
      </a:defRPr>
    </a:lvl7pPr>
    <a:lvl8pPr marL="2196435" algn="l" defTabSz="627553" rtl="0" eaLnBrk="1" latinLnBrk="0" hangingPunct="1">
      <a:defRPr sz="824" kern="1200">
        <a:solidFill>
          <a:schemeClr val="tx1"/>
        </a:solidFill>
        <a:latin typeface="+mn-lt"/>
        <a:ea typeface="+mn-ea"/>
        <a:cs typeface="+mn-cs"/>
      </a:defRPr>
    </a:lvl8pPr>
    <a:lvl9pPr marL="2510211" algn="l" defTabSz="627553" rtl="0" eaLnBrk="1" latinLnBrk="0" hangingPunct="1">
      <a:defRPr sz="824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885950" y="1143000"/>
            <a:ext cx="30861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77C0A48-097F-4E42-AC47-6D4FAB36321F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23512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90300" y="1069882"/>
            <a:ext cx="5556726" cy="2275958"/>
          </a:xfrm>
        </p:spPr>
        <p:txBody>
          <a:bodyPr anchor="b"/>
          <a:lstStyle>
            <a:lvl1pPr algn="ctr">
              <a:defRPr sz="428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7166" y="3433609"/>
            <a:ext cx="4902994" cy="1578340"/>
          </a:xfrm>
        </p:spPr>
        <p:txBody>
          <a:bodyPr/>
          <a:lstStyle>
            <a:lvl1pPr marL="0" indent="0" algn="ctr">
              <a:buNone/>
              <a:defRPr sz="1716"/>
            </a:lvl1pPr>
            <a:lvl2pPr marL="326852" indent="0" algn="ctr">
              <a:buNone/>
              <a:defRPr sz="1430"/>
            </a:lvl2pPr>
            <a:lvl3pPr marL="653705" indent="0" algn="ctr">
              <a:buNone/>
              <a:defRPr sz="1287"/>
            </a:lvl3pPr>
            <a:lvl4pPr marL="980557" indent="0" algn="ctr">
              <a:buNone/>
              <a:defRPr sz="1144"/>
            </a:lvl4pPr>
            <a:lvl5pPr marL="1307409" indent="0" algn="ctr">
              <a:buNone/>
              <a:defRPr sz="1144"/>
            </a:lvl5pPr>
            <a:lvl6pPr marL="1634261" indent="0" algn="ctr">
              <a:buNone/>
              <a:defRPr sz="1144"/>
            </a:lvl6pPr>
            <a:lvl7pPr marL="1961114" indent="0" algn="ctr">
              <a:buNone/>
              <a:defRPr sz="1144"/>
            </a:lvl7pPr>
            <a:lvl8pPr marL="2287966" indent="0" algn="ctr">
              <a:buNone/>
              <a:defRPr sz="1144"/>
            </a:lvl8pPr>
            <a:lvl9pPr marL="2614818" indent="0" algn="ctr">
              <a:buNone/>
              <a:defRPr sz="1144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CC186-C519-4FF6-807B-8E93A46B2DCE}" type="datetime1">
              <a:rPr lang="en-US" smtClean="0"/>
              <a:t>5/11/2023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027EB-855A-4A4F-BA75-B8D8CCF86E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34424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C72E0-6067-4439-85B0-77ED7CBB23DE}" type="datetime1">
              <a:rPr lang="en-US" smtClean="0"/>
              <a:t>5/11/2023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027EB-855A-4A4F-BA75-B8D8CCF86E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78719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678273" y="348052"/>
            <a:ext cx="1409611" cy="554008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49441" y="348052"/>
            <a:ext cx="4147116" cy="554008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B2F85-2761-4E2A-BB63-E75D0F8F13EA}" type="datetime1">
              <a:rPr lang="en-US" smtClean="0"/>
              <a:t>5/11/2023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027EB-855A-4A4F-BA75-B8D8CCF86E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60165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1AE41-E491-4A8A-A4EB-9FD2DA42BC3C}" type="datetime1">
              <a:rPr lang="en-US" smtClean="0"/>
              <a:t>5/11/2023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027EB-855A-4A4F-BA75-B8D8CCF86E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36899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6037" y="1629793"/>
            <a:ext cx="5638443" cy="2719345"/>
          </a:xfrm>
        </p:spPr>
        <p:txBody>
          <a:bodyPr anchor="b"/>
          <a:lstStyle>
            <a:lvl1pPr>
              <a:defRPr sz="428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6037" y="4374865"/>
            <a:ext cx="5638443" cy="1430039"/>
          </a:xfrm>
        </p:spPr>
        <p:txBody>
          <a:bodyPr/>
          <a:lstStyle>
            <a:lvl1pPr marL="0" indent="0">
              <a:buNone/>
              <a:defRPr sz="1716">
                <a:solidFill>
                  <a:schemeClr val="tx1"/>
                </a:solidFill>
              </a:defRPr>
            </a:lvl1pPr>
            <a:lvl2pPr marL="326852" indent="0">
              <a:buNone/>
              <a:defRPr sz="1430">
                <a:solidFill>
                  <a:schemeClr val="tx1">
                    <a:tint val="75000"/>
                  </a:schemeClr>
                </a:solidFill>
              </a:defRPr>
            </a:lvl2pPr>
            <a:lvl3pPr marL="653705" indent="0">
              <a:buNone/>
              <a:defRPr sz="1287">
                <a:solidFill>
                  <a:schemeClr val="tx1">
                    <a:tint val="75000"/>
                  </a:schemeClr>
                </a:solidFill>
              </a:defRPr>
            </a:lvl3pPr>
            <a:lvl4pPr marL="980557" indent="0">
              <a:buNone/>
              <a:defRPr sz="1144">
                <a:solidFill>
                  <a:schemeClr val="tx1">
                    <a:tint val="75000"/>
                  </a:schemeClr>
                </a:solidFill>
              </a:defRPr>
            </a:lvl4pPr>
            <a:lvl5pPr marL="1307409" indent="0">
              <a:buNone/>
              <a:defRPr sz="1144">
                <a:solidFill>
                  <a:schemeClr val="tx1">
                    <a:tint val="75000"/>
                  </a:schemeClr>
                </a:solidFill>
              </a:defRPr>
            </a:lvl5pPr>
            <a:lvl6pPr marL="1634261" indent="0">
              <a:buNone/>
              <a:defRPr sz="1144">
                <a:solidFill>
                  <a:schemeClr val="tx1">
                    <a:tint val="75000"/>
                  </a:schemeClr>
                </a:solidFill>
              </a:defRPr>
            </a:lvl6pPr>
            <a:lvl7pPr marL="1961114" indent="0">
              <a:buNone/>
              <a:defRPr sz="1144">
                <a:solidFill>
                  <a:schemeClr val="tx1">
                    <a:tint val="75000"/>
                  </a:schemeClr>
                </a:solidFill>
              </a:defRPr>
            </a:lvl7pPr>
            <a:lvl8pPr marL="2287966" indent="0">
              <a:buNone/>
              <a:defRPr sz="1144">
                <a:solidFill>
                  <a:schemeClr val="tx1">
                    <a:tint val="75000"/>
                  </a:schemeClr>
                </a:solidFill>
              </a:defRPr>
            </a:lvl8pPr>
            <a:lvl9pPr marL="2614818" indent="0">
              <a:buNone/>
              <a:defRPr sz="114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1E4C1-D720-4BF3-9636-5B67695B6982}" type="datetime1">
              <a:rPr lang="en-US" smtClean="0"/>
              <a:t>5/11/2023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027EB-855A-4A4F-BA75-B8D8CCF86E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31174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49441" y="1740260"/>
            <a:ext cx="2778363" cy="41478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309521" y="1740260"/>
            <a:ext cx="2778363" cy="41478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B5E21-C044-4BFB-862F-F924FCF6BAC6}" type="datetime1">
              <a:rPr lang="en-US" smtClean="0"/>
              <a:t>5/11/2023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027EB-855A-4A4F-BA75-B8D8CCF86E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40049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0292" y="348053"/>
            <a:ext cx="5638443" cy="126358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0294" y="1602553"/>
            <a:ext cx="2765594" cy="785386"/>
          </a:xfrm>
        </p:spPr>
        <p:txBody>
          <a:bodyPr anchor="b"/>
          <a:lstStyle>
            <a:lvl1pPr marL="0" indent="0">
              <a:buNone/>
              <a:defRPr sz="1716" b="1"/>
            </a:lvl1pPr>
            <a:lvl2pPr marL="326852" indent="0">
              <a:buNone/>
              <a:defRPr sz="1430" b="1"/>
            </a:lvl2pPr>
            <a:lvl3pPr marL="653705" indent="0">
              <a:buNone/>
              <a:defRPr sz="1287" b="1"/>
            </a:lvl3pPr>
            <a:lvl4pPr marL="980557" indent="0">
              <a:buNone/>
              <a:defRPr sz="1144" b="1"/>
            </a:lvl4pPr>
            <a:lvl5pPr marL="1307409" indent="0">
              <a:buNone/>
              <a:defRPr sz="1144" b="1"/>
            </a:lvl5pPr>
            <a:lvl6pPr marL="1634261" indent="0">
              <a:buNone/>
              <a:defRPr sz="1144" b="1"/>
            </a:lvl6pPr>
            <a:lvl7pPr marL="1961114" indent="0">
              <a:buNone/>
              <a:defRPr sz="1144" b="1"/>
            </a:lvl7pPr>
            <a:lvl8pPr marL="2287966" indent="0">
              <a:buNone/>
              <a:defRPr sz="1144" b="1"/>
            </a:lvl8pPr>
            <a:lvl9pPr marL="2614818" indent="0">
              <a:buNone/>
              <a:defRPr sz="1144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0294" y="2387940"/>
            <a:ext cx="2765594" cy="351229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09521" y="1602553"/>
            <a:ext cx="2779215" cy="785386"/>
          </a:xfrm>
        </p:spPr>
        <p:txBody>
          <a:bodyPr anchor="b"/>
          <a:lstStyle>
            <a:lvl1pPr marL="0" indent="0">
              <a:buNone/>
              <a:defRPr sz="1716" b="1"/>
            </a:lvl1pPr>
            <a:lvl2pPr marL="326852" indent="0">
              <a:buNone/>
              <a:defRPr sz="1430" b="1"/>
            </a:lvl2pPr>
            <a:lvl3pPr marL="653705" indent="0">
              <a:buNone/>
              <a:defRPr sz="1287" b="1"/>
            </a:lvl3pPr>
            <a:lvl4pPr marL="980557" indent="0">
              <a:buNone/>
              <a:defRPr sz="1144" b="1"/>
            </a:lvl4pPr>
            <a:lvl5pPr marL="1307409" indent="0">
              <a:buNone/>
              <a:defRPr sz="1144" b="1"/>
            </a:lvl5pPr>
            <a:lvl6pPr marL="1634261" indent="0">
              <a:buNone/>
              <a:defRPr sz="1144" b="1"/>
            </a:lvl6pPr>
            <a:lvl7pPr marL="1961114" indent="0">
              <a:buNone/>
              <a:defRPr sz="1144" b="1"/>
            </a:lvl7pPr>
            <a:lvl8pPr marL="2287966" indent="0">
              <a:buNone/>
              <a:defRPr sz="1144" b="1"/>
            </a:lvl8pPr>
            <a:lvl9pPr marL="2614818" indent="0">
              <a:buNone/>
              <a:defRPr sz="1144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309521" y="2387940"/>
            <a:ext cx="2779215" cy="351229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11AE2-5DA5-432B-98C6-1712BCE04B07}" type="datetime1">
              <a:rPr lang="en-US" smtClean="0"/>
              <a:t>5/11/2023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027EB-855A-4A4F-BA75-B8D8CCF86E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7310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5BAE2-E344-4E91-93D7-58FDF50611C8}" type="datetime1">
              <a:rPr lang="en-US" smtClean="0"/>
              <a:t>5/11/2023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027EB-855A-4A4F-BA75-B8D8CCF86E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33105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4B015-5306-4023-B63F-30D221813879}" type="datetime1">
              <a:rPr lang="en-US" smtClean="0"/>
              <a:t>5/11/2023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027EB-855A-4A4F-BA75-B8D8CCF86E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59531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0293" y="435822"/>
            <a:ext cx="2108457" cy="1525376"/>
          </a:xfrm>
        </p:spPr>
        <p:txBody>
          <a:bodyPr anchor="b"/>
          <a:lstStyle>
            <a:lvl1pPr>
              <a:defRPr sz="228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79214" y="941255"/>
            <a:ext cx="3309521" cy="4645738"/>
          </a:xfrm>
        </p:spPr>
        <p:txBody>
          <a:bodyPr/>
          <a:lstStyle>
            <a:lvl1pPr>
              <a:defRPr sz="2288"/>
            </a:lvl1pPr>
            <a:lvl2pPr>
              <a:defRPr sz="2002"/>
            </a:lvl2pPr>
            <a:lvl3pPr>
              <a:defRPr sz="1716"/>
            </a:lvl3pPr>
            <a:lvl4pPr>
              <a:defRPr sz="1430"/>
            </a:lvl4pPr>
            <a:lvl5pPr>
              <a:defRPr sz="1430"/>
            </a:lvl5pPr>
            <a:lvl6pPr>
              <a:defRPr sz="1430"/>
            </a:lvl6pPr>
            <a:lvl7pPr>
              <a:defRPr sz="1430"/>
            </a:lvl7pPr>
            <a:lvl8pPr>
              <a:defRPr sz="1430"/>
            </a:lvl8pPr>
            <a:lvl9pPr>
              <a:defRPr sz="143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0293" y="1961197"/>
            <a:ext cx="2108457" cy="3633361"/>
          </a:xfrm>
        </p:spPr>
        <p:txBody>
          <a:bodyPr/>
          <a:lstStyle>
            <a:lvl1pPr marL="0" indent="0">
              <a:buNone/>
              <a:defRPr sz="1144"/>
            </a:lvl1pPr>
            <a:lvl2pPr marL="326852" indent="0">
              <a:buNone/>
              <a:defRPr sz="1001"/>
            </a:lvl2pPr>
            <a:lvl3pPr marL="653705" indent="0">
              <a:buNone/>
              <a:defRPr sz="858"/>
            </a:lvl3pPr>
            <a:lvl4pPr marL="980557" indent="0">
              <a:buNone/>
              <a:defRPr sz="715"/>
            </a:lvl4pPr>
            <a:lvl5pPr marL="1307409" indent="0">
              <a:buNone/>
              <a:defRPr sz="715"/>
            </a:lvl5pPr>
            <a:lvl6pPr marL="1634261" indent="0">
              <a:buNone/>
              <a:defRPr sz="715"/>
            </a:lvl6pPr>
            <a:lvl7pPr marL="1961114" indent="0">
              <a:buNone/>
              <a:defRPr sz="715"/>
            </a:lvl7pPr>
            <a:lvl8pPr marL="2287966" indent="0">
              <a:buNone/>
              <a:defRPr sz="715"/>
            </a:lvl8pPr>
            <a:lvl9pPr marL="2614818" indent="0">
              <a:buNone/>
              <a:defRPr sz="71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C62EA-F4E4-472D-A95C-D193A91E33FD}" type="datetime1">
              <a:rPr lang="en-US" smtClean="0"/>
              <a:t>5/11/2023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027EB-855A-4A4F-BA75-B8D8CCF86E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87561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0293" y="435822"/>
            <a:ext cx="2108457" cy="1525376"/>
          </a:xfrm>
        </p:spPr>
        <p:txBody>
          <a:bodyPr anchor="b"/>
          <a:lstStyle>
            <a:lvl1pPr>
              <a:defRPr sz="228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779214" y="941255"/>
            <a:ext cx="3309521" cy="4645738"/>
          </a:xfrm>
        </p:spPr>
        <p:txBody>
          <a:bodyPr anchor="t"/>
          <a:lstStyle>
            <a:lvl1pPr marL="0" indent="0">
              <a:buNone/>
              <a:defRPr sz="2288"/>
            </a:lvl1pPr>
            <a:lvl2pPr marL="326852" indent="0">
              <a:buNone/>
              <a:defRPr sz="2002"/>
            </a:lvl2pPr>
            <a:lvl3pPr marL="653705" indent="0">
              <a:buNone/>
              <a:defRPr sz="1716"/>
            </a:lvl3pPr>
            <a:lvl4pPr marL="980557" indent="0">
              <a:buNone/>
              <a:defRPr sz="1430"/>
            </a:lvl4pPr>
            <a:lvl5pPr marL="1307409" indent="0">
              <a:buNone/>
              <a:defRPr sz="1430"/>
            </a:lvl5pPr>
            <a:lvl6pPr marL="1634261" indent="0">
              <a:buNone/>
              <a:defRPr sz="1430"/>
            </a:lvl6pPr>
            <a:lvl7pPr marL="1961114" indent="0">
              <a:buNone/>
              <a:defRPr sz="1430"/>
            </a:lvl7pPr>
            <a:lvl8pPr marL="2287966" indent="0">
              <a:buNone/>
              <a:defRPr sz="1430"/>
            </a:lvl8pPr>
            <a:lvl9pPr marL="2614818" indent="0">
              <a:buNone/>
              <a:defRPr sz="143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0293" y="1961197"/>
            <a:ext cx="2108457" cy="3633361"/>
          </a:xfrm>
        </p:spPr>
        <p:txBody>
          <a:bodyPr/>
          <a:lstStyle>
            <a:lvl1pPr marL="0" indent="0">
              <a:buNone/>
              <a:defRPr sz="1144"/>
            </a:lvl1pPr>
            <a:lvl2pPr marL="326852" indent="0">
              <a:buNone/>
              <a:defRPr sz="1001"/>
            </a:lvl2pPr>
            <a:lvl3pPr marL="653705" indent="0">
              <a:buNone/>
              <a:defRPr sz="858"/>
            </a:lvl3pPr>
            <a:lvl4pPr marL="980557" indent="0">
              <a:buNone/>
              <a:defRPr sz="715"/>
            </a:lvl4pPr>
            <a:lvl5pPr marL="1307409" indent="0">
              <a:buNone/>
              <a:defRPr sz="715"/>
            </a:lvl5pPr>
            <a:lvl6pPr marL="1634261" indent="0">
              <a:buNone/>
              <a:defRPr sz="715"/>
            </a:lvl6pPr>
            <a:lvl7pPr marL="1961114" indent="0">
              <a:buNone/>
              <a:defRPr sz="715"/>
            </a:lvl7pPr>
            <a:lvl8pPr marL="2287966" indent="0">
              <a:buNone/>
              <a:defRPr sz="715"/>
            </a:lvl8pPr>
            <a:lvl9pPr marL="2614818" indent="0">
              <a:buNone/>
              <a:defRPr sz="71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CC64A0-5A08-4EBF-8CA2-53587681776C}" type="datetime1">
              <a:rPr lang="en-US" smtClean="0"/>
              <a:t>5/11/2023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027EB-855A-4A4F-BA75-B8D8CCF86E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57326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49441" y="348053"/>
            <a:ext cx="5638443" cy="126358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9441" y="1740260"/>
            <a:ext cx="5638443" cy="41478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49441" y="6059133"/>
            <a:ext cx="1470898" cy="34805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5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E6BE22-AC6C-4125-ACFF-5C91727CAE47}" type="datetime1">
              <a:rPr lang="en-US" smtClean="0"/>
              <a:t>5/11/2023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165489" y="6059133"/>
            <a:ext cx="2206347" cy="34805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5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16986" y="6059133"/>
            <a:ext cx="1470898" cy="34805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5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5027EB-855A-4A4F-BA75-B8D8CCF86EB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MSIPCMContentMarking" descr="{&quot;HashCode&quot;:-1348403003,&quot;Placement&quot;:&quot;Footer&quot;,&quot;Top&quot;:495.85614,&quot;Left&quot;:0.0,&quot;SlideWidth&quot;:514,&quot;SlideHeight&quot;:514}">
            <a:extLst>
              <a:ext uri="{FF2B5EF4-FFF2-40B4-BE49-F238E27FC236}">
                <a16:creationId xmlns:a16="http://schemas.microsoft.com/office/drawing/2014/main" id="{2F535FAE-7F90-4A82-B00C-0A21C38876AF}"/>
              </a:ext>
            </a:extLst>
          </p:cNvPr>
          <p:cNvSpPr txBox="1"/>
          <p:nvPr userDrawn="1"/>
        </p:nvSpPr>
        <p:spPr>
          <a:xfrm>
            <a:off x="0" y="6297373"/>
            <a:ext cx="2130404" cy="239952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1">
            <a:spAutoFit/>
          </a:bodyPr>
          <a:lstStyle/>
          <a:p>
            <a:pPr algn="l">
              <a:spcBef>
                <a:spcPts val="0"/>
              </a:spcBef>
              <a:spcAft>
                <a:spcPts val="0"/>
              </a:spcAft>
            </a:pPr>
            <a:r>
              <a:rPr lang="en-US" sz="900">
                <a:solidFill>
                  <a:srgbClr val="0078D7"/>
                </a:solidFill>
                <a:latin typeface="Rockwell" panose="02060603020205020403" pitchFamily="18" charset="0"/>
              </a:rPr>
              <a:t>Information Classification: General</a:t>
            </a:r>
          </a:p>
        </p:txBody>
      </p:sp>
    </p:spTree>
    <p:extLst>
      <p:ext uri="{BB962C8B-B14F-4D97-AF65-F5344CB8AC3E}">
        <p14:creationId xmlns:p14="http://schemas.microsoft.com/office/powerpoint/2010/main" val="41927724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l" defTabSz="653705" rtl="0" eaLnBrk="1" latinLnBrk="0" hangingPunct="1">
        <a:lnSpc>
          <a:spcPct val="90000"/>
        </a:lnSpc>
        <a:spcBef>
          <a:spcPct val="0"/>
        </a:spcBef>
        <a:buNone/>
        <a:defRPr sz="3146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3426" indent="-163426" algn="l" defTabSz="653705" rtl="0" eaLnBrk="1" latinLnBrk="0" hangingPunct="1">
        <a:lnSpc>
          <a:spcPct val="90000"/>
        </a:lnSpc>
        <a:spcBef>
          <a:spcPts val="715"/>
        </a:spcBef>
        <a:buFont typeface="Arial" panose="020B0604020202020204" pitchFamily="34" charset="0"/>
        <a:buChar char="•"/>
        <a:defRPr sz="2002" kern="1200">
          <a:solidFill>
            <a:schemeClr val="tx1"/>
          </a:solidFill>
          <a:latin typeface="+mn-lt"/>
          <a:ea typeface="+mn-ea"/>
          <a:cs typeface="+mn-cs"/>
        </a:defRPr>
      </a:lvl1pPr>
      <a:lvl2pPr marL="490278" indent="-163426" algn="l" defTabSz="653705" rtl="0" eaLnBrk="1" latinLnBrk="0" hangingPunct="1">
        <a:lnSpc>
          <a:spcPct val="90000"/>
        </a:lnSpc>
        <a:spcBef>
          <a:spcPts val="357"/>
        </a:spcBef>
        <a:buFont typeface="Arial" panose="020B0604020202020204" pitchFamily="34" charset="0"/>
        <a:buChar char="•"/>
        <a:defRPr sz="1716" kern="1200">
          <a:solidFill>
            <a:schemeClr val="tx1"/>
          </a:solidFill>
          <a:latin typeface="+mn-lt"/>
          <a:ea typeface="+mn-ea"/>
          <a:cs typeface="+mn-cs"/>
        </a:defRPr>
      </a:lvl2pPr>
      <a:lvl3pPr marL="817131" indent="-163426" algn="l" defTabSz="653705" rtl="0" eaLnBrk="1" latinLnBrk="0" hangingPunct="1">
        <a:lnSpc>
          <a:spcPct val="90000"/>
        </a:lnSpc>
        <a:spcBef>
          <a:spcPts val="357"/>
        </a:spcBef>
        <a:buFont typeface="Arial" panose="020B0604020202020204" pitchFamily="34" charset="0"/>
        <a:buChar char="•"/>
        <a:defRPr sz="1430" kern="1200">
          <a:solidFill>
            <a:schemeClr val="tx1"/>
          </a:solidFill>
          <a:latin typeface="+mn-lt"/>
          <a:ea typeface="+mn-ea"/>
          <a:cs typeface="+mn-cs"/>
        </a:defRPr>
      </a:lvl3pPr>
      <a:lvl4pPr marL="1143983" indent="-163426" algn="l" defTabSz="653705" rtl="0" eaLnBrk="1" latinLnBrk="0" hangingPunct="1">
        <a:lnSpc>
          <a:spcPct val="90000"/>
        </a:lnSpc>
        <a:spcBef>
          <a:spcPts val="357"/>
        </a:spcBef>
        <a:buFont typeface="Arial" panose="020B0604020202020204" pitchFamily="34" charset="0"/>
        <a:buChar char="•"/>
        <a:defRPr sz="1287" kern="1200">
          <a:solidFill>
            <a:schemeClr val="tx1"/>
          </a:solidFill>
          <a:latin typeface="+mn-lt"/>
          <a:ea typeface="+mn-ea"/>
          <a:cs typeface="+mn-cs"/>
        </a:defRPr>
      </a:lvl4pPr>
      <a:lvl5pPr marL="1470835" indent="-163426" algn="l" defTabSz="653705" rtl="0" eaLnBrk="1" latinLnBrk="0" hangingPunct="1">
        <a:lnSpc>
          <a:spcPct val="90000"/>
        </a:lnSpc>
        <a:spcBef>
          <a:spcPts val="357"/>
        </a:spcBef>
        <a:buFont typeface="Arial" panose="020B0604020202020204" pitchFamily="34" charset="0"/>
        <a:buChar char="•"/>
        <a:defRPr sz="1287" kern="1200">
          <a:solidFill>
            <a:schemeClr val="tx1"/>
          </a:solidFill>
          <a:latin typeface="+mn-lt"/>
          <a:ea typeface="+mn-ea"/>
          <a:cs typeface="+mn-cs"/>
        </a:defRPr>
      </a:lvl5pPr>
      <a:lvl6pPr marL="1797688" indent="-163426" algn="l" defTabSz="653705" rtl="0" eaLnBrk="1" latinLnBrk="0" hangingPunct="1">
        <a:lnSpc>
          <a:spcPct val="90000"/>
        </a:lnSpc>
        <a:spcBef>
          <a:spcPts val="357"/>
        </a:spcBef>
        <a:buFont typeface="Arial" panose="020B0604020202020204" pitchFamily="34" charset="0"/>
        <a:buChar char="•"/>
        <a:defRPr sz="1287" kern="1200">
          <a:solidFill>
            <a:schemeClr val="tx1"/>
          </a:solidFill>
          <a:latin typeface="+mn-lt"/>
          <a:ea typeface="+mn-ea"/>
          <a:cs typeface="+mn-cs"/>
        </a:defRPr>
      </a:lvl6pPr>
      <a:lvl7pPr marL="2124540" indent="-163426" algn="l" defTabSz="653705" rtl="0" eaLnBrk="1" latinLnBrk="0" hangingPunct="1">
        <a:lnSpc>
          <a:spcPct val="90000"/>
        </a:lnSpc>
        <a:spcBef>
          <a:spcPts val="357"/>
        </a:spcBef>
        <a:buFont typeface="Arial" panose="020B0604020202020204" pitchFamily="34" charset="0"/>
        <a:buChar char="•"/>
        <a:defRPr sz="1287" kern="1200">
          <a:solidFill>
            <a:schemeClr val="tx1"/>
          </a:solidFill>
          <a:latin typeface="+mn-lt"/>
          <a:ea typeface="+mn-ea"/>
          <a:cs typeface="+mn-cs"/>
        </a:defRPr>
      </a:lvl7pPr>
      <a:lvl8pPr marL="2451392" indent="-163426" algn="l" defTabSz="653705" rtl="0" eaLnBrk="1" latinLnBrk="0" hangingPunct="1">
        <a:lnSpc>
          <a:spcPct val="90000"/>
        </a:lnSpc>
        <a:spcBef>
          <a:spcPts val="357"/>
        </a:spcBef>
        <a:buFont typeface="Arial" panose="020B0604020202020204" pitchFamily="34" charset="0"/>
        <a:buChar char="•"/>
        <a:defRPr sz="1287" kern="1200">
          <a:solidFill>
            <a:schemeClr val="tx1"/>
          </a:solidFill>
          <a:latin typeface="+mn-lt"/>
          <a:ea typeface="+mn-ea"/>
          <a:cs typeface="+mn-cs"/>
        </a:defRPr>
      </a:lvl8pPr>
      <a:lvl9pPr marL="2778244" indent="-163426" algn="l" defTabSz="653705" rtl="0" eaLnBrk="1" latinLnBrk="0" hangingPunct="1">
        <a:lnSpc>
          <a:spcPct val="90000"/>
        </a:lnSpc>
        <a:spcBef>
          <a:spcPts val="357"/>
        </a:spcBef>
        <a:buFont typeface="Arial" panose="020B0604020202020204" pitchFamily="34" charset="0"/>
        <a:buChar char="•"/>
        <a:defRPr sz="128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53705" rtl="0" eaLnBrk="1" latinLnBrk="0" hangingPunct="1">
        <a:defRPr sz="1287" kern="1200">
          <a:solidFill>
            <a:schemeClr val="tx1"/>
          </a:solidFill>
          <a:latin typeface="+mn-lt"/>
          <a:ea typeface="+mn-ea"/>
          <a:cs typeface="+mn-cs"/>
        </a:defRPr>
      </a:lvl1pPr>
      <a:lvl2pPr marL="326852" algn="l" defTabSz="653705" rtl="0" eaLnBrk="1" latinLnBrk="0" hangingPunct="1">
        <a:defRPr sz="1287" kern="1200">
          <a:solidFill>
            <a:schemeClr val="tx1"/>
          </a:solidFill>
          <a:latin typeface="+mn-lt"/>
          <a:ea typeface="+mn-ea"/>
          <a:cs typeface="+mn-cs"/>
        </a:defRPr>
      </a:lvl2pPr>
      <a:lvl3pPr marL="653705" algn="l" defTabSz="653705" rtl="0" eaLnBrk="1" latinLnBrk="0" hangingPunct="1">
        <a:defRPr sz="1287" kern="1200">
          <a:solidFill>
            <a:schemeClr val="tx1"/>
          </a:solidFill>
          <a:latin typeface="+mn-lt"/>
          <a:ea typeface="+mn-ea"/>
          <a:cs typeface="+mn-cs"/>
        </a:defRPr>
      </a:lvl3pPr>
      <a:lvl4pPr marL="980557" algn="l" defTabSz="653705" rtl="0" eaLnBrk="1" latinLnBrk="0" hangingPunct="1">
        <a:defRPr sz="1287" kern="1200">
          <a:solidFill>
            <a:schemeClr val="tx1"/>
          </a:solidFill>
          <a:latin typeface="+mn-lt"/>
          <a:ea typeface="+mn-ea"/>
          <a:cs typeface="+mn-cs"/>
        </a:defRPr>
      </a:lvl4pPr>
      <a:lvl5pPr marL="1307409" algn="l" defTabSz="653705" rtl="0" eaLnBrk="1" latinLnBrk="0" hangingPunct="1">
        <a:defRPr sz="1287" kern="1200">
          <a:solidFill>
            <a:schemeClr val="tx1"/>
          </a:solidFill>
          <a:latin typeface="+mn-lt"/>
          <a:ea typeface="+mn-ea"/>
          <a:cs typeface="+mn-cs"/>
        </a:defRPr>
      </a:lvl5pPr>
      <a:lvl6pPr marL="1634261" algn="l" defTabSz="653705" rtl="0" eaLnBrk="1" latinLnBrk="0" hangingPunct="1">
        <a:defRPr sz="1287" kern="1200">
          <a:solidFill>
            <a:schemeClr val="tx1"/>
          </a:solidFill>
          <a:latin typeface="+mn-lt"/>
          <a:ea typeface="+mn-ea"/>
          <a:cs typeface="+mn-cs"/>
        </a:defRPr>
      </a:lvl6pPr>
      <a:lvl7pPr marL="1961114" algn="l" defTabSz="653705" rtl="0" eaLnBrk="1" latinLnBrk="0" hangingPunct="1">
        <a:defRPr sz="1287" kern="1200">
          <a:solidFill>
            <a:schemeClr val="tx1"/>
          </a:solidFill>
          <a:latin typeface="+mn-lt"/>
          <a:ea typeface="+mn-ea"/>
          <a:cs typeface="+mn-cs"/>
        </a:defRPr>
      </a:lvl7pPr>
      <a:lvl8pPr marL="2287966" algn="l" defTabSz="653705" rtl="0" eaLnBrk="1" latinLnBrk="0" hangingPunct="1">
        <a:defRPr sz="1287" kern="1200">
          <a:solidFill>
            <a:schemeClr val="tx1"/>
          </a:solidFill>
          <a:latin typeface="+mn-lt"/>
          <a:ea typeface="+mn-ea"/>
          <a:cs typeface="+mn-cs"/>
        </a:defRPr>
      </a:lvl8pPr>
      <a:lvl9pPr marL="2614818" algn="l" defTabSz="653705" rtl="0" eaLnBrk="1" latinLnBrk="0" hangingPunct="1">
        <a:defRPr sz="128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>
            <a:extLst>
              <a:ext uri="{FF2B5EF4-FFF2-40B4-BE49-F238E27FC236}">
                <a16:creationId xmlns:a16="http://schemas.microsoft.com/office/drawing/2014/main" id="{94691D2A-52CB-40D9-2FB6-248BA9254EB8}"/>
              </a:ext>
            </a:extLst>
          </p:cNvPr>
          <p:cNvSpPr/>
          <p:nvPr/>
        </p:nvSpPr>
        <p:spPr>
          <a:xfrm>
            <a:off x="-1" y="4707297"/>
            <a:ext cx="6537325" cy="183002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4054D140-6346-59D3-907A-4A0D9242B0E9}"/>
              </a:ext>
            </a:extLst>
          </p:cNvPr>
          <p:cNvSpPr/>
          <p:nvPr/>
        </p:nvSpPr>
        <p:spPr>
          <a:xfrm>
            <a:off x="0" y="0"/>
            <a:ext cx="6537324" cy="6537325"/>
          </a:xfrm>
          <a:prstGeom prst="rect">
            <a:avLst/>
          </a:prstGeom>
          <a:noFill/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E34908EA-7BFD-5BBE-8046-6F509F4E162F}"/>
              </a:ext>
            </a:extLst>
          </p:cNvPr>
          <p:cNvGrpSpPr/>
          <p:nvPr/>
        </p:nvGrpSpPr>
        <p:grpSpPr>
          <a:xfrm>
            <a:off x="0" y="-12923"/>
            <a:ext cx="6537324" cy="4640141"/>
            <a:chOff x="0" y="-12923"/>
            <a:chExt cx="6537324" cy="4640141"/>
          </a:xfrm>
        </p:grpSpPr>
        <p:pic>
          <p:nvPicPr>
            <p:cNvPr id="14" name="Picture 13">
              <a:extLst>
                <a:ext uri="{FF2B5EF4-FFF2-40B4-BE49-F238E27FC236}">
                  <a16:creationId xmlns:a16="http://schemas.microsoft.com/office/drawing/2014/main" id="{E1D05E8C-502A-6576-D36D-98A3E68298A3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0" y="-12923"/>
              <a:ext cx="6537324" cy="4560062"/>
            </a:xfrm>
            <a:prstGeom prst="rect">
              <a:avLst/>
            </a:prstGeom>
          </p:spPr>
        </p:pic>
        <p:pic>
          <p:nvPicPr>
            <p:cNvPr id="16" name="Picture 15">
              <a:extLst>
                <a:ext uri="{FF2B5EF4-FFF2-40B4-BE49-F238E27FC236}">
                  <a16:creationId xmlns:a16="http://schemas.microsoft.com/office/drawing/2014/main" id="{C45D57E8-8964-D9C7-42A6-A91A4BFB130D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2200600" y="3268662"/>
              <a:ext cx="1526424" cy="1358556"/>
            </a:xfrm>
            <a:prstGeom prst="rect">
              <a:avLst/>
            </a:prstGeom>
          </p:spPr>
        </p:pic>
      </p:grpSp>
      <p:sp>
        <p:nvSpPr>
          <p:cNvPr id="2" name="TextBox 1">
            <a:extLst>
              <a:ext uri="{FF2B5EF4-FFF2-40B4-BE49-F238E27FC236}">
                <a16:creationId xmlns:a16="http://schemas.microsoft.com/office/drawing/2014/main" id="{0A3B2303-3BB5-E85D-74D7-AAC2E3FB4E56}"/>
              </a:ext>
            </a:extLst>
          </p:cNvPr>
          <p:cNvSpPr txBox="1"/>
          <p:nvPr/>
        </p:nvSpPr>
        <p:spPr>
          <a:xfrm>
            <a:off x="1808393" y="4787376"/>
            <a:ext cx="4419886" cy="14465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n-US" sz="3200" dirty="0">
                <a:solidFill>
                  <a:schemeClr val="tx1">
                    <a:lumMod val="50000"/>
                    <a:lumOff val="50000"/>
                  </a:schemeClr>
                </a:solidFill>
                <a:latin typeface="Futura PT Bold" panose="020B0902020204020203" pitchFamily="34" charset="0"/>
              </a:rPr>
              <a:t>[</a:t>
            </a:r>
            <a:r>
              <a:rPr lang="zh-TW" altLang="en-US" sz="3200" dirty="0">
                <a:solidFill>
                  <a:schemeClr val="tx1">
                    <a:lumMod val="50000"/>
                    <a:lumOff val="50000"/>
                  </a:schemeClr>
                </a:solidFill>
                <a:latin typeface="Futura PT Bold" panose="020B0902020204020203" pitchFamily="34" charset="0"/>
              </a:rPr>
              <a:t>公司名称</a:t>
            </a:r>
            <a:r>
              <a:rPr lang="en-US" sz="3200" b="0" i="0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Futura PT Bold" panose="020B0902020204020203" pitchFamily="34" charset="0"/>
              </a:rPr>
              <a:t>]</a:t>
            </a:r>
          </a:p>
          <a:p>
            <a:pPr algn="r"/>
            <a:r>
              <a:rPr lang="zh-TW" altLang="en-US" sz="32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Open Sans" panose="020B0606030504020204" pitchFamily="34" charset="0"/>
              </a:rPr>
              <a:t>展位</a:t>
            </a:r>
            <a:r>
              <a:rPr lang="en-GB" sz="32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Open Sans" panose="020B0606030504020204" pitchFamily="34" charset="0"/>
              </a:rPr>
              <a:t>: </a:t>
            </a:r>
            <a:r>
              <a:rPr lang="en-GB" sz="3200" b="1" i="0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Open Sans" panose="020B0606030504020204" pitchFamily="34" charset="0"/>
              </a:rPr>
              <a:t>xx-</a:t>
            </a:r>
            <a:r>
              <a:rPr lang="en-GB" sz="3200" b="1" i="0" dirty="0" err="1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Open Sans" panose="020B0606030504020204" pitchFamily="34" charset="0"/>
              </a:rPr>
              <a:t>xxxx</a:t>
            </a:r>
            <a:endParaRPr lang="en-GB" sz="3200" b="1" i="0" dirty="0">
              <a:solidFill>
                <a:schemeClr val="tx1">
                  <a:lumMod val="50000"/>
                  <a:lumOff val="50000"/>
                </a:schemeClr>
              </a:solidFill>
              <a:effectLst/>
              <a:latin typeface="Open Sans" panose="020B0606030504020204" pitchFamily="34" charset="0"/>
            </a:endParaRPr>
          </a:p>
          <a:p>
            <a:pPr algn="r"/>
            <a:r>
              <a:rPr lang="zh-CN" altLang="en-US" sz="2400" dirty="0">
                <a:solidFill>
                  <a:srgbClr val="AFB81D"/>
                </a:solidFill>
                <a:latin typeface="Futura PT Book" panose="020B0502020204020303" pitchFamily="34" charset="0"/>
              </a:rPr>
              <a:t>买家登记</a:t>
            </a:r>
            <a:r>
              <a:rPr lang="en-US" altLang="zh-CN" sz="2400" dirty="0">
                <a:solidFill>
                  <a:srgbClr val="AFB81D"/>
                </a:solidFill>
                <a:latin typeface="Futura PT Book" panose="020B0502020204020303" pitchFamily="34" charset="0"/>
              </a:rPr>
              <a:t>: </a:t>
            </a:r>
            <a:r>
              <a:rPr lang="en-US" sz="2400" dirty="0">
                <a:solidFill>
                  <a:srgbClr val="AFB81D"/>
                </a:solidFill>
                <a:latin typeface="Futura PT Book" panose="020B0502020204020303" pitchFamily="34" charset="0"/>
              </a:rPr>
              <a:t>www.aplf.com</a:t>
            </a:r>
            <a:endParaRPr lang="en-GB" sz="2400" dirty="0">
              <a:solidFill>
                <a:srgbClr val="AFB81D"/>
              </a:solidFill>
              <a:latin typeface="Futura PT Book" panose="020B05020202040203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93422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141786b9-c4e5-4bfc-95ac-d6544a536d42" xsi:nil="true"/>
    <lcf76f155ced4ddcb4097134ff3c332f xmlns="1c8cae9a-ed1a-405b-8b10-305b8e924a00">
      <Terms xmlns="http://schemas.microsoft.com/office/infopath/2007/PartnerControls"/>
    </lcf76f155ced4ddcb4097134ff3c332f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文件" ma:contentTypeID="0x0101000BC40F2E2D7FF24FB264AD5FF850FE47" ma:contentTypeVersion="17" ma:contentTypeDescription="建立新的文件。" ma:contentTypeScope="" ma:versionID="2e850760aa15ee775fd24f69fe79ad5b">
  <xsd:schema xmlns:xsd="http://www.w3.org/2001/XMLSchema" xmlns:xs="http://www.w3.org/2001/XMLSchema" xmlns:p="http://schemas.microsoft.com/office/2006/metadata/properties" xmlns:ns2="141786b9-c4e5-4bfc-95ac-d6544a536d42" xmlns:ns3="1c8cae9a-ed1a-405b-8b10-305b8e924a00" targetNamespace="http://schemas.microsoft.com/office/2006/metadata/properties" ma:root="true" ma:fieldsID="8228f14f702caf666462ab69b45f949f" ns2:_="" ns3:_="">
    <xsd:import namespace="141786b9-c4e5-4bfc-95ac-d6544a536d42"/>
    <xsd:import namespace="1c8cae9a-ed1a-405b-8b10-305b8e924a00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DateTaken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3:MediaLengthInSeconds" minOccurs="0"/>
                <xsd:element ref="ns3:lcf76f155ced4ddcb4097134ff3c332f" minOccurs="0"/>
                <xsd:element ref="ns2:TaxCatchAll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41786b9-c4e5-4bfc-95ac-d6544a536d4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共用對象: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共用詳細資料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2ebad7b7-4afe-4a86-a420-4c2d86f18f9c}" ma:internalName="TaxCatchAll" ma:showField="CatchAllData" ma:web="141786b9-c4e5-4bfc-95ac-d6544a536d4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c8cae9a-ed1a-405b-8b10-305b8e924a0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影像標籤" ma:readOnly="false" ma:fieldId="{5cf76f15-5ced-4ddc-b409-7134ff3c332f}" ma:taxonomyMulti="true" ma:sspId="bdc0606b-8e5a-4aee-a68c-f4efcab0e83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內容類型"/>
        <xsd:element ref="dc:title" minOccurs="0" maxOccurs="1" ma:index="4" ma:displayName="標題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34393748-5B6E-4ECF-AF0D-BF61DF10FA3B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6EF9663-2999-4DDF-879D-B53FC4936924}">
  <ds:schemaRefs>
    <ds:schemaRef ds:uri="http://schemas.microsoft.com/office/2006/metadata/properties"/>
    <ds:schemaRef ds:uri="http://schemas.microsoft.com/office/2006/documentManagement/types"/>
    <ds:schemaRef ds:uri="http://purl.org/dc/terms/"/>
    <ds:schemaRef ds:uri="http://www.w3.org/XML/1998/namespace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141786b9-c4e5-4bfc-95ac-d6544a536d42"/>
    <ds:schemaRef ds:uri="1c8cae9a-ed1a-405b-8b10-305b8e924a00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7AC9F283-CC35-4C46-A949-E059999360A1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19378</TotalTime>
  <Words>18</Words>
  <Application>Microsoft Office PowerPoint</Application>
  <PresentationFormat>Custom</PresentationFormat>
  <Paragraphs>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9" baseType="lpstr">
      <vt:lpstr>Futura PT Bold</vt:lpstr>
      <vt:lpstr>Futura PT Book</vt:lpstr>
      <vt:lpstr>Arial</vt:lpstr>
      <vt:lpstr>Calibri</vt:lpstr>
      <vt:lpstr>Calibri Light</vt:lpstr>
      <vt:lpstr>Open Sans</vt:lpstr>
      <vt:lpstr>Rockwell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Kwok, Chion</dc:creator>
  <cp:lastModifiedBy>Tong, Rose</cp:lastModifiedBy>
  <cp:revision>50</cp:revision>
  <dcterms:created xsi:type="dcterms:W3CDTF">2021-10-06T05:12:24Z</dcterms:created>
  <dcterms:modified xsi:type="dcterms:W3CDTF">2023-05-11T06:36:12Z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0x0101000BC40F2E2D7FF24FB264AD5FF850FE47</vt:lpwstr>
  </property>
  <property fmtid="{D5CDD505-2E9C-101B-9397-08002B2CF9AE}" pid="3" name="MSIP_Label_2bbab825-a111-45e4-86a1-18cee0005896_Enabled">
    <vt:lpwstr>true</vt:lpwstr>
  </property>
  <property fmtid="{D5CDD505-2E9C-101B-9397-08002B2CF9AE}" pid="4" name="MSIP_Label_2bbab825-a111-45e4-86a1-18cee0005896_SetDate">
    <vt:lpwstr>2023-02-28T08:40:31Z</vt:lpwstr>
  </property>
  <property fmtid="{D5CDD505-2E9C-101B-9397-08002B2CF9AE}" pid="5" name="MSIP_Label_2bbab825-a111-45e4-86a1-18cee0005896_Method">
    <vt:lpwstr>Standard</vt:lpwstr>
  </property>
  <property fmtid="{D5CDD505-2E9C-101B-9397-08002B2CF9AE}" pid="6" name="MSIP_Label_2bbab825-a111-45e4-86a1-18cee0005896_Name">
    <vt:lpwstr>2bbab825-a111-45e4-86a1-18cee0005896</vt:lpwstr>
  </property>
  <property fmtid="{D5CDD505-2E9C-101B-9397-08002B2CF9AE}" pid="7" name="MSIP_Label_2bbab825-a111-45e4-86a1-18cee0005896_SiteId">
    <vt:lpwstr>2567d566-604c-408a-8a60-55d0dc9d9d6b</vt:lpwstr>
  </property>
  <property fmtid="{D5CDD505-2E9C-101B-9397-08002B2CF9AE}" pid="8" name="MSIP_Label_2bbab825-a111-45e4-86a1-18cee0005896_ActionId">
    <vt:lpwstr>12a78c6c-e173-43a2-8799-fcfda4ab7724</vt:lpwstr>
  </property>
  <property fmtid="{D5CDD505-2E9C-101B-9397-08002B2CF9AE}" pid="9" name="MSIP_Label_2bbab825-a111-45e4-86a1-18cee0005896_ContentBits">
    <vt:lpwstr>2</vt:lpwstr>
  </property>
</Properties>
</file>