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6"/>
  </p:notesMasterIdLst>
  <p:sldIdLst>
    <p:sldId id="278" r:id="rId5"/>
  </p:sldIdLst>
  <p:sldSz cx="3565525" cy="65468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B716"/>
    <a:srgbClr val="B0B91D"/>
    <a:srgbClr val="6E3142"/>
    <a:srgbClr val="71525B"/>
    <a:srgbClr val="8E3E84"/>
    <a:srgbClr val="E7AA1F"/>
    <a:srgbClr val="EC5393"/>
    <a:srgbClr val="77276E"/>
    <a:srgbClr val="B0B91B"/>
    <a:srgbClr val="005C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0F6BDFB-5AAF-4F7F-85DC-1D2CE620E1CF}" v="1" dt="2023-05-11T06:33:17.212"/>
    <p1510:client id="{690DAEC8-6A03-46BC-9E02-25E19A01E2E1}" v="1" dt="2023-05-11T03:46:31.909"/>
    <p1510:client id="{EE12BC42-9E25-44E2-8A6E-2496B25B3A16}" v="23" dt="2023-05-11T02:45:09.3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267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9D3F35-C8CD-440E-8854-530CDF922407}" type="datetimeFigureOut">
              <a:rPr lang="en-GB" smtClean="0"/>
              <a:t>11/05/2023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89213" y="1143000"/>
            <a:ext cx="1679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7C0A48-097F-4E42-AC47-6D4FAB3632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1681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85364" rtl="0" eaLnBrk="1" latinLnBrk="0" hangingPunct="1">
      <a:defRPr sz="637" kern="1200">
        <a:solidFill>
          <a:schemeClr val="tx1"/>
        </a:solidFill>
        <a:latin typeface="+mn-lt"/>
        <a:ea typeface="+mn-ea"/>
        <a:cs typeface="+mn-cs"/>
      </a:defRPr>
    </a:lvl1pPr>
    <a:lvl2pPr marL="242682" algn="l" defTabSz="485364" rtl="0" eaLnBrk="1" latinLnBrk="0" hangingPunct="1">
      <a:defRPr sz="637" kern="1200">
        <a:solidFill>
          <a:schemeClr val="tx1"/>
        </a:solidFill>
        <a:latin typeface="+mn-lt"/>
        <a:ea typeface="+mn-ea"/>
        <a:cs typeface="+mn-cs"/>
      </a:defRPr>
    </a:lvl2pPr>
    <a:lvl3pPr marL="485364" algn="l" defTabSz="485364" rtl="0" eaLnBrk="1" latinLnBrk="0" hangingPunct="1">
      <a:defRPr sz="637" kern="1200">
        <a:solidFill>
          <a:schemeClr val="tx1"/>
        </a:solidFill>
        <a:latin typeface="+mn-lt"/>
        <a:ea typeface="+mn-ea"/>
        <a:cs typeface="+mn-cs"/>
      </a:defRPr>
    </a:lvl3pPr>
    <a:lvl4pPr marL="728045" algn="l" defTabSz="485364" rtl="0" eaLnBrk="1" latinLnBrk="0" hangingPunct="1">
      <a:defRPr sz="637" kern="1200">
        <a:solidFill>
          <a:schemeClr val="tx1"/>
        </a:solidFill>
        <a:latin typeface="+mn-lt"/>
        <a:ea typeface="+mn-ea"/>
        <a:cs typeface="+mn-cs"/>
      </a:defRPr>
    </a:lvl4pPr>
    <a:lvl5pPr marL="970727" algn="l" defTabSz="485364" rtl="0" eaLnBrk="1" latinLnBrk="0" hangingPunct="1">
      <a:defRPr sz="637" kern="1200">
        <a:solidFill>
          <a:schemeClr val="tx1"/>
        </a:solidFill>
        <a:latin typeface="+mn-lt"/>
        <a:ea typeface="+mn-ea"/>
        <a:cs typeface="+mn-cs"/>
      </a:defRPr>
    </a:lvl5pPr>
    <a:lvl6pPr marL="1213409" algn="l" defTabSz="485364" rtl="0" eaLnBrk="1" latinLnBrk="0" hangingPunct="1">
      <a:defRPr sz="637" kern="1200">
        <a:solidFill>
          <a:schemeClr val="tx1"/>
        </a:solidFill>
        <a:latin typeface="+mn-lt"/>
        <a:ea typeface="+mn-ea"/>
        <a:cs typeface="+mn-cs"/>
      </a:defRPr>
    </a:lvl6pPr>
    <a:lvl7pPr marL="1456091" algn="l" defTabSz="485364" rtl="0" eaLnBrk="1" latinLnBrk="0" hangingPunct="1">
      <a:defRPr sz="637" kern="1200">
        <a:solidFill>
          <a:schemeClr val="tx1"/>
        </a:solidFill>
        <a:latin typeface="+mn-lt"/>
        <a:ea typeface="+mn-ea"/>
        <a:cs typeface="+mn-cs"/>
      </a:defRPr>
    </a:lvl7pPr>
    <a:lvl8pPr marL="1698772" algn="l" defTabSz="485364" rtl="0" eaLnBrk="1" latinLnBrk="0" hangingPunct="1">
      <a:defRPr sz="637" kern="1200">
        <a:solidFill>
          <a:schemeClr val="tx1"/>
        </a:solidFill>
        <a:latin typeface="+mn-lt"/>
        <a:ea typeface="+mn-ea"/>
        <a:cs typeface="+mn-cs"/>
      </a:defRPr>
    </a:lvl8pPr>
    <a:lvl9pPr marL="1941454" algn="l" defTabSz="485364" rtl="0" eaLnBrk="1" latinLnBrk="0" hangingPunct="1">
      <a:defRPr sz="6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589213" y="1143000"/>
            <a:ext cx="167957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7C0A48-097F-4E42-AC47-6D4FAB36321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02141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7415" y="1071441"/>
            <a:ext cx="3030696" cy="2279274"/>
          </a:xfrm>
        </p:spPr>
        <p:txBody>
          <a:bodyPr anchor="b"/>
          <a:lstStyle>
            <a:lvl1pPr algn="ctr">
              <a:defRPr sz="2339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5691" y="3438612"/>
            <a:ext cx="2674144" cy="1580639"/>
          </a:xfrm>
        </p:spPr>
        <p:txBody>
          <a:bodyPr/>
          <a:lstStyle>
            <a:lvl1pPr marL="0" indent="0" algn="ctr">
              <a:buNone/>
              <a:defRPr sz="936"/>
            </a:lvl1pPr>
            <a:lvl2pPr marL="178262" indent="0" algn="ctr">
              <a:buNone/>
              <a:defRPr sz="780"/>
            </a:lvl2pPr>
            <a:lvl3pPr marL="356525" indent="0" algn="ctr">
              <a:buNone/>
              <a:defRPr sz="702"/>
            </a:lvl3pPr>
            <a:lvl4pPr marL="534787" indent="0" algn="ctr">
              <a:buNone/>
              <a:defRPr sz="624"/>
            </a:lvl4pPr>
            <a:lvl5pPr marL="713049" indent="0" algn="ctr">
              <a:buNone/>
              <a:defRPr sz="624"/>
            </a:lvl5pPr>
            <a:lvl6pPr marL="891311" indent="0" algn="ctr">
              <a:buNone/>
              <a:defRPr sz="624"/>
            </a:lvl6pPr>
            <a:lvl7pPr marL="1069574" indent="0" algn="ctr">
              <a:buNone/>
              <a:defRPr sz="624"/>
            </a:lvl7pPr>
            <a:lvl8pPr marL="1247836" indent="0" algn="ctr">
              <a:buNone/>
              <a:defRPr sz="624"/>
            </a:lvl8pPr>
            <a:lvl9pPr marL="1426098" indent="0" algn="ctr">
              <a:buNone/>
              <a:defRPr sz="624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CC186-C519-4FF6-807B-8E93A46B2DCE}" type="datetime1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824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C72E0-6067-4439-85B0-77ED7CBB23DE}" type="datetime1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888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551579" y="348559"/>
            <a:ext cx="768816" cy="554815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5130" y="348559"/>
            <a:ext cx="2261880" cy="554815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B2F85-2761-4E2A-BB63-E75D0F8F13EA}" type="datetime1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669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1AE41-E491-4A8A-A4EB-9FD2DA42BC3C}" type="datetime1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62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73" y="1632168"/>
            <a:ext cx="3075265" cy="2723307"/>
          </a:xfrm>
        </p:spPr>
        <p:txBody>
          <a:bodyPr anchor="b"/>
          <a:lstStyle>
            <a:lvl1pPr>
              <a:defRPr sz="2339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273" y="4381239"/>
            <a:ext cx="3075265" cy="1432123"/>
          </a:xfrm>
        </p:spPr>
        <p:txBody>
          <a:bodyPr/>
          <a:lstStyle>
            <a:lvl1pPr marL="0" indent="0">
              <a:buNone/>
              <a:defRPr sz="936">
                <a:solidFill>
                  <a:schemeClr val="tx1"/>
                </a:solidFill>
              </a:defRPr>
            </a:lvl1pPr>
            <a:lvl2pPr marL="178262" indent="0">
              <a:buNone/>
              <a:defRPr sz="780">
                <a:solidFill>
                  <a:schemeClr val="tx1">
                    <a:tint val="75000"/>
                  </a:schemeClr>
                </a:solidFill>
              </a:defRPr>
            </a:lvl2pPr>
            <a:lvl3pPr marL="356525" indent="0">
              <a:buNone/>
              <a:defRPr sz="702">
                <a:solidFill>
                  <a:schemeClr val="tx1">
                    <a:tint val="75000"/>
                  </a:schemeClr>
                </a:solidFill>
              </a:defRPr>
            </a:lvl3pPr>
            <a:lvl4pPr marL="534787" indent="0">
              <a:buNone/>
              <a:defRPr sz="624">
                <a:solidFill>
                  <a:schemeClr val="tx1">
                    <a:tint val="75000"/>
                  </a:schemeClr>
                </a:solidFill>
              </a:defRPr>
            </a:lvl4pPr>
            <a:lvl5pPr marL="713049" indent="0">
              <a:buNone/>
              <a:defRPr sz="624">
                <a:solidFill>
                  <a:schemeClr val="tx1">
                    <a:tint val="75000"/>
                  </a:schemeClr>
                </a:solidFill>
              </a:defRPr>
            </a:lvl5pPr>
            <a:lvl6pPr marL="891311" indent="0">
              <a:buNone/>
              <a:defRPr sz="624">
                <a:solidFill>
                  <a:schemeClr val="tx1">
                    <a:tint val="75000"/>
                  </a:schemeClr>
                </a:solidFill>
              </a:defRPr>
            </a:lvl6pPr>
            <a:lvl7pPr marL="1069574" indent="0">
              <a:buNone/>
              <a:defRPr sz="624">
                <a:solidFill>
                  <a:schemeClr val="tx1">
                    <a:tint val="75000"/>
                  </a:schemeClr>
                </a:solidFill>
              </a:defRPr>
            </a:lvl7pPr>
            <a:lvl8pPr marL="1247836" indent="0">
              <a:buNone/>
              <a:defRPr sz="624">
                <a:solidFill>
                  <a:schemeClr val="tx1">
                    <a:tint val="75000"/>
                  </a:schemeClr>
                </a:solidFill>
              </a:defRPr>
            </a:lvl8pPr>
            <a:lvl9pPr marL="1426098" indent="0">
              <a:buNone/>
              <a:defRPr sz="62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1E4C1-D720-4BF3-9636-5B67695B6982}" type="datetime1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046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5130" y="1742796"/>
            <a:ext cx="1515348" cy="41539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05047" y="1742796"/>
            <a:ext cx="1515348" cy="41539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B5E21-C044-4BFB-862F-F924FCF6BAC6}" type="datetime1">
              <a:rPr lang="en-US" smtClean="0"/>
              <a:t>5/11/2023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863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594" y="348560"/>
            <a:ext cx="3075265" cy="126542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5595" y="1604888"/>
            <a:ext cx="1508384" cy="786531"/>
          </a:xfrm>
        </p:spPr>
        <p:txBody>
          <a:bodyPr anchor="b"/>
          <a:lstStyle>
            <a:lvl1pPr marL="0" indent="0">
              <a:buNone/>
              <a:defRPr sz="936" b="1"/>
            </a:lvl1pPr>
            <a:lvl2pPr marL="178262" indent="0">
              <a:buNone/>
              <a:defRPr sz="780" b="1"/>
            </a:lvl2pPr>
            <a:lvl3pPr marL="356525" indent="0">
              <a:buNone/>
              <a:defRPr sz="702" b="1"/>
            </a:lvl3pPr>
            <a:lvl4pPr marL="534787" indent="0">
              <a:buNone/>
              <a:defRPr sz="624" b="1"/>
            </a:lvl4pPr>
            <a:lvl5pPr marL="713049" indent="0">
              <a:buNone/>
              <a:defRPr sz="624" b="1"/>
            </a:lvl5pPr>
            <a:lvl6pPr marL="891311" indent="0">
              <a:buNone/>
              <a:defRPr sz="624" b="1"/>
            </a:lvl6pPr>
            <a:lvl7pPr marL="1069574" indent="0">
              <a:buNone/>
              <a:defRPr sz="624" b="1"/>
            </a:lvl7pPr>
            <a:lvl8pPr marL="1247836" indent="0">
              <a:buNone/>
              <a:defRPr sz="624" b="1"/>
            </a:lvl8pPr>
            <a:lvl9pPr marL="1426098" indent="0">
              <a:buNone/>
              <a:defRPr sz="62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5595" y="2391419"/>
            <a:ext cx="1508384" cy="35174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05047" y="1604888"/>
            <a:ext cx="1515813" cy="786531"/>
          </a:xfrm>
        </p:spPr>
        <p:txBody>
          <a:bodyPr anchor="b"/>
          <a:lstStyle>
            <a:lvl1pPr marL="0" indent="0">
              <a:buNone/>
              <a:defRPr sz="936" b="1"/>
            </a:lvl1pPr>
            <a:lvl2pPr marL="178262" indent="0">
              <a:buNone/>
              <a:defRPr sz="780" b="1"/>
            </a:lvl2pPr>
            <a:lvl3pPr marL="356525" indent="0">
              <a:buNone/>
              <a:defRPr sz="702" b="1"/>
            </a:lvl3pPr>
            <a:lvl4pPr marL="534787" indent="0">
              <a:buNone/>
              <a:defRPr sz="624" b="1"/>
            </a:lvl4pPr>
            <a:lvl5pPr marL="713049" indent="0">
              <a:buNone/>
              <a:defRPr sz="624" b="1"/>
            </a:lvl5pPr>
            <a:lvl6pPr marL="891311" indent="0">
              <a:buNone/>
              <a:defRPr sz="624" b="1"/>
            </a:lvl6pPr>
            <a:lvl7pPr marL="1069574" indent="0">
              <a:buNone/>
              <a:defRPr sz="624" b="1"/>
            </a:lvl7pPr>
            <a:lvl8pPr marL="1247836" indent="0">
              <a:buNone/>
              <a:defRPr sz="624" b="1"/>
            </a:lvl8pPr>
            <a:lvl9pPr marL="1426098" indent="0">
              <a:buNone/>
              <a:defRPr sz="62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05047" y="2391419"/>
            <a:ext cx="1515813" cy="35174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11AE2-5DA5-432B-98C6-1712BCE04B07}" type="datetime1">
              <a:rPr lang="en-US" smtClean="0"/>
              <a:t>5/11/2023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992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5BAE2-E344-4E91-93D7-58FDF50611C8}" type="datetime1">
              <a:rPr lang="en-US" smtClean="0"/>
              <a:t>5/11/2023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142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4B015-5306-4023-B63F-30D221813879}" type="datetime1">
              <a:rPr lang="en-US" smtClean="0"/>
              <a:t>5/11/2023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595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594" y="436457"/>
            <a:ext cx="1149975" cy="1527598"/>
          </a:xfrm>
        </p:spPr>
        <p:txBody>
          <a:bodyPr anchor="b"/>
          <a:lstStyle>
            <a:lvl1pPr>
              <a:defRPr sz="1248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5813" y="942627"/>
            <a:ext cx="1805047" cy="4652507"/>
          </a:xfrm>
        </p:spPr>
        <p:txBody>
          <a:bodyPr/>
          <a:lstStyle>
            <a:lvl1pPr>
              <a:defRPr sz="1248"/>
            </a:lvl1pPr>
            <a:lvl2pPr>
              <a:defRPr sz="1092"/>
            </a:lvl2pPr>
            <a:lvl3pPr>
              <a:defRPr sz="936"/>
            </a:lvl3pPr>
            <a:lvl4pPr>
              <a:defRPr sz="780"/>
            </a:lvl4pPr>
            <a:lvl5pPr>
              <a:defRPr sz="780"/>
            </a:lvl5pPr>
            <a:lvl6pPr>
              <a:defRPr sz="780"/>
            </a:lvl6pPr>
            <a:lvl7pPr>
              <a:defRPr sz="780"/>
            </a:lvl7pPr>
            <a:lvl8pPr>
              <a:defRPr sz="780"/>
            </a:lvl8pPr>
            <a:lvl9pPr>
              <a:defRPr sz="78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5594" y="1964055"/>
            <a:ext cx="1149975" cy="3638655"/>
          </a:xfrm>
        </p:spPr>
        <p:txBody>
          <a:bodyPr/>
          <a:lstStyle>
            <a:lvl1pPr marL="0" indent="0">
              <a:buNone/>
              <a:defRPr sz="624"/>
            </a:lvl1pPr>
            <a:lvl2pPr marL="178262" indent="0">
              <a:buNone/>
              <a:defRPr sz="546"/>
            </a:lvl2pPr>
            <a:lvl3pPr marL="356525" indent="0">
              <a:buNone/>
              <a:defRPr sz="468"/>
            </a:lvl3pPr>
            <a:lvl4pPr marL="534787" indent="0">
              <a:buNone/>
              <a:defRPr sz="390"/>
            </a:lvl4pPr>
            <a:lvl5pPr marL="713049" indent="0">
              <a:buNone/>
              <a:defRPr sz="390"/>
            </a:lvl5pPr>
            <a:lvl6pPr marL="891311" indent="0">
              <a:buNone/>
              <a:defRPr sz="390"/>
            </a:lvl6pPr>
            <a:lvl7pPr marL="1069574" indent="0">
              <a:buNone/>
              <a:defRPr sz="390"/>
            </a:lvl7pPr>
            <a:lvl8pPr marL="1247836" indent="0">
              <a:buNone/>
              <a:defRPr sz="390"/>
            </a:lvl8pPr>
            <a:lvl9pPr marL="1426098" indent="0">
              <a:buNone/>
              <a:defRPr sz="39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C62EA-F4E4-472D-A95C-D193A91E33FD}" type="datetime1">
              <a:rPr lang="en-US" smtClean="0"/>
              <a:t>5/11/2023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524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594" y="436457"/>
            <a:ext cx="1149975" cy="1527598"/>
          </a:xfrm>
        </p:spPr>
        <p:txBody>
          <a:bodyPr anchor="b"/>
          <a:lstStyle>
            <a:lvl1pPr>
              <a:defRPr sz="1248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15813" y="942627"/>
            <a:ext cx="1805047" cy="4652507"/>
          </a:xfrm>
        </p:spPr>
        <p:txBody>
          <a:bodyPr anchor="t"/>
          <a:lstStyle>
            <a:lvl1pPr marL="0" indent="0">
              <a:buNone/>
              <a:defRPr sz="1248"/>
            </a:lvl1pPr>
            <a:lvl2pPr marL="178262" indent="0">
              <a:buNone/>
              <a:defRPr sz="1092"/>
            </a:lvl2pPr>
            <a:lvl3pPr marL="356525" indent="0">
              <a:buNone/>
              <a:defRPr sz="936"/>
            </a:lvl3pPr>
            <a:lvl4pPr marL="534787" indent="0">
              <a:buNone/>
              <a:defRPr sz="780"/>
            </a:lvl4pPr>
            <a:lvl5pPr marL="713049" indent="0">
              <a:buNone/>
              <a:defRPr sz="780"/>
            </a:lvl5pPr>
            <a:lvl6pPr marL="891311" indent="0">
              <a:buNone/>
              <a:defRPr sz="780"/>
            </a:lvl6pPr>
            <a:lvl7pPr marL="1069574" indent="0">
              <a:buNone/>
              <a:defRPr sz="780"/>
            </a:lvl7pPr>
            <a:lvl8pPr marL="1247836" indent="0">
              <a:buNone/>
              <a:defRPr sz="780"/>
            </a:lvl8pPr>
            <a:lvl9pPr marL="1426098" indent="0">
              <a:buNone/>
              <a:defRPr sz="78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5594" y="1964055"/>
            <a:ext cx="1149975" cy="3638655"/>
          </a:xfrm>
        </p:spPr>
        <p:txBody>
          <a:bodyPr/>
          <a:lstStyle>
            <a:lvl1pPr marL="0" indent="0">
              <a:buNone/>
              <a:defRPr sz="624"/>
            </a:lvl1pPr>
            <a:lvl2pPr marL="178262" indent="0">
              <a:buNone/>
              <a:defRPr sz="546"/>
            </a:lvl2pPr>
            <a:lvl3pPr marL="356525" indent="0">
              <a:buNone/>
              <a:defRPr sz="468"/>
            </a:lvl3pPr>
            <a:lvl4pPr marL="534787" indent="0">
              <a:buNone/>
              <a:defRPr sz="390"/>
            </a:lvl4pPr>
            <a:lvl5pPr marL="713049" indent="0">
              <a:buNone/>
              <a:defRPr sz="390"/>
            </a:lvl5pPr>
            <a:lvl6pPr marL="891311" indent="0">
              <a:buNone/>
              <a:defRPr sz="390"/>
            </a:lvl6pPr>
            <a:lvl7pPr marL="1069574" indent="0">
              <a:buNone/>
              <a:defRPr sz="390"/>
            </a:lvl7pPr>
            <a:lvl8pPr marL="1247836" indent="0">
              <a:buNone/>
              <a:defRPr sz="390"/>
            </a:lvl8pPr>
            <a:lvl9pPr marL="1426098" indent="0">
              <a:buNone/>
              <a:defRPr sz="39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C64A0-5A08-4EBF-8CA2-53587681776C}" type="datetime1">
              <a:rPr lang="en-US" smtClean="0"/>
              <a:t>5/11/2023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463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5130" y="348560"/>
            <a:ext cx="3075265" cy="12654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5130" y="1742796"/>
            <a:ext cx="3075265" cy="41539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5130" y="6067962"/>
            <a:ext cx="802243" cy="3485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6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6BE22-AC6C-4125-ACFF-5C91727CAE47}" type="datetime1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1080" y="6067962"/>
            <a:ext cx="1203365" cy="3485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6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18152" y="6067962"/>
            <a:ext cx="802243" cy="3485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6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MSIPCMContentMarking" descr="{&quot;HashCode&quot;:-1348403003,&quot;Placement&quot;:&quot;Footer&quot;,&quot;Top&quot;:496.60614,&quot;Left&quot;:0.0,&quot;SlideWidth&quot;:280,&quot;SlideHeight&quot;:515}">
            <a:extLst>
              <a:ext uri="{FF2B5EF4-FFF2-40B4-BE49-F238E27FC236}">
                <a16:creationId xmlns:a16="http://schemas.microsoft.com/office/drawing/2014/main" id="{2A4625A7-8CE4-4518-ABA5-D89D427192A5}"/>
              </a:ext>
            </a:extLst>
          </p:cNvPr>
          <p:cNvSpPr txBox="1"/>
          <p:nvPr userDrawn="1"/>
        </p:nvSpPr>
        <p:spPr>
          <a:xfrm>
            <a:off x="0" y="6306898"/>
            <a:ext cx="2130404" cy="23995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900">
                <a:solidFill>
                  <a:srgbClr val="0078D7"/>
                </a:solidFill>
                <a:latin typeface="Rockwell" panose="02060603020205020403" pitchFamily="18" charset="0"/>
              </a:rPr>
              <a:t>Information Classification: General</a:t>
            </a:r>
          </a:p>
        </p:txBody>
      </p:sp>
    </p:spTree>
    <p:extLst>
      <p:ext uri="{BB962C8B-B14F-4D97-AF65-F5344CB8AC3E}">
        <p14:creationId xmlns:p14="http://schemas.microsoft.com/office/powerpoint/2010/main" val="43007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356525" rtl="0" eaLnBrk="1" latinLnBrk="0" hangingPunct="1">
        <a:lnSpc>
          <a:spcPct val="90000"/>
        </a:lnSpc>
        <a:spcBef>
          <a:spcPct val="0"/>
        </a:spcBef>
        <a:buNone/>
        <a:defRPr sz="171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9131" indent="-89131" algn="l" defTabSz="356525" rtl="0" eaLnBrk="1" latinLnBrk="0" hangingPunct="1">
        <a:lnSpc>
          <a:spcPct val="90000"/>
        </a:lnSpc>
        <a:spcBef>
          <a:spcPts val="390"/>
        </a:spcBef>
        <a:buFont typeface="Arial" panose="020B0604020202020204" pitchFamily="34" charset="0"/>
        <a:buChar char="•"/>
        <a:defRPr sz="1092" kern="1200">
          <a:solidFill>
            <a:schemeClr val="tx1"/>
          </a:solidFill>
          <a:latin typeface="+mn-lt"/>
          <a:ea typeface="+mn-ea"/>
          <a:cs typeface="+mn-cs"/>
        </a:defRPr>
      </a:lvl1pPr>
      <a:lvl2pPr marL="267393" indent="-89131" algn="l" defTabSz="356525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sz="936" kern="1200">
          <a:solidFill>
            <a:schemeClr val="tx1"/>
          </a:solidFill>
          <a:latin typeface="+mn-lt"/>
          <a:ea typeface="+mn-ea"/>
          <a:cs typeface="+mn-cs"/>
        </a:defRPr>
      </a:lvl2pPr>
      <a:lvl3pPr marL="445656" indent="-89131" algn="l" defTabSz="356525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sz="780" kern="1200">
          <a:solidFill>
            <a:schemeClr val="tx1"/>
          </a:solidFill>
          <a:latin typeface="+mn-lt"/>
          <a:ea typeface="+mn-ea"/>
          <a:cs typeface="+mn-cs"/>
        </a:defRPr>
      </a:lvl3pPr>
      <a:lvl4pPr marL="623918" indent="-89131" algn="l" defTabSz="356525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sz="702" kern="1200">
          <a:solidFill>
            <a:schemeClr val="tx1"/>
          </a:solidFill>
          <a:latin typeface="+mn-lt"/>
          <a:ea typeface="+mn-ea"/>
          <a:cs typeface="+mn-cs"/>
        </a:defRPr>
      </a:lvl4pPr>
      <a:lvl5pPr marL="802180" indent="-89131" algn="l" defTabSz="356525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sz="702" kern="1200">
          <a:solidFill>
            <a:schemeClr val="tx1"/>
          </a:solidFill>
          <a:latin typeface="+mn-lt"/>
          <a:ea typeface="+mn-ea"/>
          <a:cs typeface="+mn-cs"/>
        </a:defRPr>
      </a:lvl5pPr>
      <a:lvl6pPr marL="980443" indent="-89131" algn="l" defTabSz="356525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sz="702" kern="1200">
          <a:solidFill>
            <a:schemeClr val="tx1"/>
          </a:solidFill>
          <a:latin typeface="+mn-lt"/>
          <a:ea typeface="+mn-ea"/>
          <a:cs typeface="+mn-cs"/>
        </a:defRPr>
      </a:lvl6pPr>
      <a:lvl7pPr marL="1158705" indent="-89131" algn="l" defTabSz="356525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sz="702" kern="1200">
          <a:solidFill>
            <a:schemeClr val="tx1"/>
          </a:solidFill>
          <a:latin typeface="+mn-lt"/>
          <a:ea typeface="+mn-ea"/>
          <a:cs typeface="+mn-cs"/>
        </a:defRPr>
      </a:lvl7pPr>
      <a:lvl8pPr marL="1336967" indent="-89131" algn="l" defTabSz="356525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sz="702" kern="1200">
          <a:solidFill>
            <a:schemeClr val="tx1"/>
          </a:solidFill>
          <a:latin typeface="+mn-lt"/>
          <a:ea typeface="+mn-ea"/>
          <a:cs typeface="+mn-cs"/>
        </a:defRPr>
      </a:lvl8pPr>
      <a:lvl9pPr marL="1515229" indent="-89131" algn="l" defTabSz="356525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sz="70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56525" rtl="0" eaLnBrk="1" latinLnBrk="0" hangingPunct="1">
        <a:defRPr sz="702" kern="1200">
          <a:solidFill>
            <a:schemeClr val="tx1"/>
          </a:solidFill>
          <a:latin typeface="+mn-lt"/>
          <a:ea typeface="+mn-ea"/>
          <a:cs typeface="+mn-cs"/>
        </a:defRPr>
      </a:lvl1pPr>
      <a:lvl2pPr marL="178262" algn="l" defTabSz="356525" rtl="0" eaLnBrk="1" latinLnBrk="0" hangingPunct="1">
        <a:defRPr sz="702" kern="1200">
          <a:solidFill>
            <a:schemeClr val="tx1"/>
          </a:solidFill>
          <a:latin typeface="+mn-lt"/>
          <a:ea typeface="+mn-ea"/>
          <a:cs typeface="+mn-cs"/>
        </a:defRPr>
      </a:lvl2pPr>
      <a:lvl3pPr marL="356525" algn="l" defTabSz="356525" rtl="0" eaLnBrk="1" latinLnBrk="0" hangingPunct="1">
        <a:defRPr sz="702" kern="1200">
          <a:solidFill>
            <a:schemeClr val="tx1"/>
          </a:solidFill>
          <a:latin typeface="+mn-lt"/>
          <a:ea typeface="+mn-ea"/>
          <a:cs typeface="+mn-cs"/>
        </a:defRPr>
      </a:lvl3pPr>
      <a:lvl4pPr marL="534787" algn="l" defTabSz="356525" rtl="0" eaLnBrk="1" latinLnBrk="0" hangingPunct="1">
        <a:defRPr sz="702" kern="1200">
          <a:solidFill>
            <a:schemeClr val="tx1"/>
          </a:solidFill>
          <a:latin typeface="+mn-lt"/>
          <a:ea typeface="+mn-ea"/>
          <a:cs typeface="+mn-cs"/>
        </a:defRPr>
      </a:lvl4pPr>
      <a:lvl5pPr marL="713049" algn="l" defTabSz="356525" rtl="0" eaLnBrk="1" latinLnBrk="0" hangingPunct="1">
        <a:defRPr sz="702" kern="1200">
          <a:solidFill>
            <a:schemeClr val="tx1"/>
          </a:solidFill>
          <a:latin typeface="+mn-lt"/>
          <a:ea typeface="+mn-ea"/>
          <a:cs typeface="+mn-cs"/>
        </a:defRPr>
      </a:lvl5pPr>
      <a:lvl6pPr marL="891311" algn="l" defTabSz="356525" rtl="0" eaLnBrk="1" latinLnBrk="0" hangingPunct="1">
        <a:defRPr sz="702" kern="1200">
          <a:solidFill>
            <a:schemeClr val="tx1"/>
          </a:solidFill>
          <a:latin typeface="+mn-lt"/>
          <a:ea typeface="+mn-ea"/>
          <a:cs typeface="+mn-cs"/>
        </a:defRPr>
      </a:lvl6pPr>
      <a:lvl7pPr marL="1069574" algn="l" defTabSz="356525" rtl="0" eaLnBrk="1" latinLnBrk="0" hangingPunct="1">
        <a:defRPr sz="702" kern="1200">
          <a:solidFill>
            <a:schemeClr val="tx1"/>
          </a:solidFill>
          <a:latin typeface="+mn-lt"/>
          <a:ea typeface="+mn-ea"/>
          <a:cs typeface="+mn-cs"/>
        </a:defRPr>
      </a:lvl7pPr>
      <a:lvl8pPr marL="1247836" algn="l" defTabSz="356525" rtl="0" eaLnBrk="1" latinLnBrk="0" hangingPunct="1">
        <a:defRPr sz="702" kern="1200">
          <a:solidFill>
            <a:schemeClr val="tx1"/>
          </a:solidFill>
          <a:latin typeface="+mn-lt"/>
          <a:ea typeface="+mn-ea"/>
          <a:cs typeface="+mn-cs"/>
        </a:defRPr>
      </a:lvl8pPr>
      <a:lvl9pPr marL="1426098" algn="l" defTabSz="356525" rtl="0" eaLnBrk="1" latinLnBrk="0" hangingPunct="1">
        <a:defRPr sz="70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762D8DA-D987-2830-D883-385105407826}"/>
              </a:ext>
            </a:extLst>
          </p:cNvPr>
          <p:cNvSpPr/>
          <p:nvPr/>
        </p:nvSpPr>
        <p:spPr>
          <a:xfrm>
            <a:off x="-1" y="4919240"/>
            <a:ext cx="3565526" cy="162760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E05A4A4-9F7E-872B-77E6-243E09BC4F80}"/>
              </a:ext>
            </a:extLst>
          </p:cNvPr>
          <p:cNvSpPr/>
          <p:nvPr/>
        </p:nvSpPr>
        <p:spPr>
          <a:xfrm>
            <a:off x="0" y="0"/>
            <a:ext cx="3565524" cy="6546849"/>
          </a:xfrm>
          <a:prstGeom prst="rect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CB2D61D-809D-AECE-0389-CE2B069A9287}"/>
              </a:ext>
            </a:extLst>
          </p:cNvPr>
          <p:cNvGrpSpPr/>
          <p:nvPr/>
        </p:nvGrpSpPr>
        <p:grpSpPr>
          <a:xfrm>
            <a:off x="0" y="0"/>
            <a:ext cx="3565525" cy="4980515"/>
            <a:chOff x="0" y="0"/>
            <a:chExt cx="3565525" cy="4980515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8CE61A69-9C17-6CC5-C2F6-9B57F154FEE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3565525" cy="4980515"/>
            </a:xfrm>
            <a:prstGeom prst="rect">
              <a:avLst/>
            </a:prstGeom>
          </p:spPr>
        </p:pic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B3AA5D48-C5A7-7FDD-FE09-E49AEF079444}"/>
                </a:ext>
              </a:extLst>
            </p:cNvPr>
            <p:cNvSpPr/>
            <p:nvPr/>
          </p:nvSpPr>
          <p:spPr>
            <a:xfrm>
              <a:off x="111512" y="4661210"/>
              <a:ext cx="1204332" cy="31930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HK">
                <a:solidFill>
                  <a:schemeClr val="bg1"/>
                </a:solidFill>
              </a:endParaRP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A3B1091A-B841-7B7A-4D6F-946AC563BBC3}"/>
              </a:ext>
            </a:extLst>
          </p:cNvPr>
          <p:cNvSpPr txBox="1"/>
          <p:nvPr/>
        </p:nvSpPr>
        <p:spPr>
          <a:xfrm>
            <a:off x="-140069" y="5194295"/>
            <a:ext cx="3565527" cy="1138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Futura PT Bold" panose="020B0902020204020203" pitchFamily="34" charset="0"/>
              </a:rPr>
              <a:t>[</a:t>
            </a:r>
            <a:r>
              <a:rPr lang="zh-TW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Futura PT Bold" panose="020B0902020204020203" pitchFamily="34" charset="0"/>
              </a:rPr>
              <a:t>公司名称</a:t>
            </a:r>
            <a:r>
              <a:rPr lang="en-US" sz="2400" b="0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Futura PT Bold" panose="020B0902020204020203" pitchFamily="34" charset="0"/>
              </a:rPr>
              <a:t>]</a:t>
            </a:r>
          </a:p>
          <a:p>
            <a:pPr algn="r"/>
            <a:r>
              <a:rPr lang="zh-TW" alt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</a:rPr>
              <a:t>展位</a:t>
            </a:r>
            <a:r>
              <a:rPr lang="en-GB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</a:rPr>
              <a:t>: </a:t>
            </a:r>
            <a:r>
              <a:rPr lang="en-GB" sz="2400" b="1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Open Sans" panose="020B0606030504020204" pitchFamily="34" charset="0"/>
              </a:rPr>
              <a:t>xx-</a:t>
            </a:r>
            <a:r>
              <a:rPr lang="en-GB" sz="2400" b="1" i="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Open Sans" panose="020B0606030504020204" pitchFamily="34" charset="0"/>
              </a:rPr>
              <a:t>xxxx</a:t>
            </a:r>
            <a:endParaRPr lang="en-GB" sz="2400" b="1" i="0" dirty="0">
              <a:solidFill>
                <a:schemeClr val="tx1">
                  <a:lumMod val="50000"/>
                  <a:lumOff val="50000"/>
                </a:schemeClr>
              </a:solidFill>
              <a:effectLst/>
              <a:latin typeface="Open Sans" panose="020B0606030504020204" pitchFamily="34" charset="0"/>
            </a:endParaRPr>
          </a:p>
          <a:p>
            <a:pPr algn="r"/>
            <a:r>
              <a:rPr lang="zh-CN" altLang="en-US" sz="2000" dirty="0">
                <a:solidFill>
                  <a:srgbClr val="ACB716"/>
                </a:solidFill>
                <a:latin typeface="Futura PT Book" panose="020B0502020204020303" pitchFamily="34" charset="0"/>
              </a:rPr>
              <a:t>买家登记</a:t>
            </a:r>
            <a:r>
              <a:rPr lang="en-US" altLang="zh-CN" sz="2000" dirty="0">
                <a:solidFill>
                  <a:srgbClr val="ACB716"/>
                </a:solidFill>
                <a:latin typeface="Futura PT Book" panose="020B0502020204020303" pitchFamily="34" charset="0"/>
              </a:rPr>
              <a:t>: </a:t>
            </a:r>
            <a:r>
              <a:rPr lang="en-US" sz="2000" dirty="0">
                <a:solidFill>
                  <a:srgbClr val="ACB716"/>
                </a:solidFill>
                <a:latin typeface="Futura PT Book" panose="020B0502020204020303" pitchFamily="34" charset="0"/>
              </a:rPr>
              <a:t>www.aplf.com</a:t>
            </a:r>
            <a:endParaRPr lang="en-GB" sz="2000" dirty="0">
              <a:solidFill>
                <a:srgbClr val="ACB716"/>
              </a:solidFill>
              <a:latin typeface="Futura PT Book" panose="020B05020202040203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37445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文件" ma:contentTypeID="0x0101000BC40F2E2D7FF24FB264AD5FF850FE47" ma:contentTypeVersion="17" ma:contentTypeDescription="建立新的文件。" ma:contentTypeScope="" ma:versionID="2e850760aa15ee775fd24f69fe79ad5b">
  <xsd:schema xmlns:xsd="http://www.w3.org/2001/XMLSchema" xmlns:xs="http://www.w3.org/2001/XMLSchema" xmlns:p="http://schemas.microsoft.com/office/2006/metadata/properties" xmlns:ns2="141786b9-c4e5-4bfc-95ac-d6544a536d42" xmlns:ns3="1c8cae9a-ed1a-405b-8b10-305b8e924a00" targetNamespace="http://schemas.microsoft.com/office/2006/metadata/properties" ma:root="true" ma:fieldsID="8228f14f702caf666462ab69b45f949f" ns2:_="" ns3:_="">
    <xsd:import namespace="141786b9-c4e5-4bfc-95ac-d6544a536d42"/>
    <xsd:import namespace="1c8cae9a-ed1a-405b-8b10-305b8e924a0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1786b9-c4e5-4bfc-95ac-d6544a536d4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用對象: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用詳細資料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ebad7b7-4afe-4a86-a420-4c2d86f18f9c}" ma:internalName="TaxCatchAll" ma:showField="CatchAllData" ma:web="141786b9-c4e5-4bfc-95ac-d6544a536d4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8cae9a-ed1a-405b-8b10-305b8e924a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影像標籤" ma:readOnly="false" ma:fieldId="{5cf76f15-5ced-4ddc-b409-7134ff3c332f}" ma:taxonomyMulti="true" ma:sspId="bdc0606b-8e5a-4aee-a68c-f4efcab0e83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內容類型"/>
        <xsd:element ref="dc:title" minOccurs="0" maxOccurs="1" ma:index="4" ma:displayName="標題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41786b9-c4e5-4bfc-95ac-d6544a536d42" xsi:nil="true"/>
    <lcf76f155ced4ddcb4097134ff3c332f xmlns="1c8cae9a-ed1a-405b-8b10-305b8e924a0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D2AAA94-1CB4-4953-8091-F91E9066725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41786b9-c4e5-4bfc-95ac-d6544a536d42"/>
    <ds:schemaRef ds:uri="1c8cae9a-ed1a-405b-8b10-305b8e924a0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4393748-5B6E-4ECF-AF0D-BF61DF10FA3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6EF9663-2999-4DDF-879D-B53FC4936924}">
  <ds:schemaRefs>
    <ds:schemaRef ds:uri="141786b9-c4e5-4bfc-95ac-d6544a536d42"/>
    <ds:schemaRef ds:uri="1c8cae9a-ed1a-405b-8b10-305b8e924a00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18</Words>
  <Application>Microsoft Office PowerPoint</Application>
  <PresentationFormat>Custom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Futura PT Bold</vt:lpstr>
      <vt:lpstr>Futura PT Book</vt:lpstr>
      <vt:lpstr>Arial</vt:lpstr>
      <vt:lpstr>Calibri</vt:lpstr>
      <vt:lpstr>Calibri Light</vt:lpstr>
      <vt:lpstr>Open Sans</vt:lpstr>
      <vt:lpstr>Rockwell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Kwok, Chion</dc:creator>
  <cp:lastModifiedBy>Tong, Rose</cp:lastModifiedBy>
  <cp:revision>3</cp:revision>
  <dcterms:created xsi:type="dcterms:W3CDTF">2021-10-06T05:12:24Z</dcterms:created>
  <dcterms:modified xsi:type="dcterms:W3CDTF">2023-05-11T06:33:48Z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0x0101000BC40F2E2D7FF24FB264AD5FF850FE47</vt:lpwstr>
  </property>
  <property fmtid="{D5CDD505-2E9C-101B-9397-08002B2CF9AE}" pid="3" name="MSIP_Label_2bbab825-a111-45e4-86a1-18cee0005896_Enabled">
    <vt:lpwstr>true</vt:lpwstr>
  </property>
  <property fmtid="{D5CDD505-2E9C-101B-9397-08002B2CF9AE}" pid="4" name="MSIP_Label_2bbab825-a111-45e4-86a1-18cee0005896_SetDate">
    <vt:lpwstr>2023-02-28T08:39:10Z</vt:lpwstr>
  </property>
  <property fmtid="{D5CDD505-2E9C-101B-9397-08002B2CF9AE}" pid="5" name="MSIP_Label_2bbab825-a111-45e4-86a1-18cee0005896_Method">
    <vt:lpwstr>Standard</vt:lpwstr>
  </property>
  <property fmtid="{D5CDD505-2E9C-101B-9397-08002B2CF9AE}" pid="6" name="MSIP_Label_2bbab825-a111-45e4-86a1-18cee0005896_Name">
    <vt:lpwstr>2bbab825-a111-45e4-86a1-18cee0005896</vt:lpwstr>
  </property>
  <property fmtid="{D5CDD505-2E9C-101B-9397-08002B2CF9AE}" pid="7" name="MSIP_Label_2bbab825-a111-45e4-86a1-18cee0005896_SiteId">
    <vt:lpwstr>2567d566-604c-408a-8a60-55d0dc9d9d6b</vt:lpwstr>
  </property>
  <property fmtid="{D5CDD505-2E9C-101B-9397-08002B2CF9AE}" pid="8" name="MSIP_Label_2bbab825-a111-45e4-86a1-18cee0005896_ActionId">
    <vt:lpwstr>f4ee5ada-6e48-4029-9d90-12f5e3a6e4f3</vt:lpwstr>
  </property>
  <property fmtid="{D5CDD505-2E9C-101B-9397-08002B2CF9AE}" pid="9" name="MSIP_Label_2bbab825-a111-45e4-86a1-18cee0005896_ContentBits">
    <vt:lpwstr>2</vt:lpwstr>
  </property>
  <property fmtid="{D5CDD505-2E9C-101B-9397-08002B2CF9AE}" pid="10" name="MediaServiceImageTags">
    <vt:lpwstr/>
  </property>
</Properties>
</file>